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</p:sldIdLst>
  <p:sldSz cx="7556500" cy="10693400"/>
  <p:notesSz cx="75565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93C33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93C33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93C33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953" y="10391393"/>
            <a:ext cx="3945254" cy="0"/>
          </a:xfrm>
          <a:custGeom>
            <a:avLst/>
            <a:gdLst/>
            <a:ahLst/>
            <a:cxnLst/>
            <a:rect l="l" t="t" r="r" b="b"/>
            <a:pathLst>
              <a:path w="3945254" h="0">
                <a:moveTo>
                  <a:pt x="0" y="0"/>
                </a:moveTo>
                <a:lnTo>
                  <a:pt x="3945001" y="0"/>
                </a:lnTo>
              </a:path>
            </a:pathLst>
          </a:custGeom>
          <a:ln w="19050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295656" y="10032491"/>
            <a:ext cx="196850" cy="358140"/>
          </a:xfrm>
          <a:custGeom>
            <a:avLst/>
            <a:gdLst/>
            <a:ahLst/>
            <a:cxnLst/>
            <a:rect l="l" t="t" r="r" b="b"/>
            <a:pathLst>
              <a:path w="196850" h="358140">
                <a:moveTo>
                  <a:pt x="0" y="33477"/>
                </a:moveTo>
                <a:lnTo>
                  <a:pt x="85" y="129070"/>
                </a:lnTo>
                <a:lnTo>
                  <a:pt x="26446" y="195533"/>
                </a:lnTo>
                <a:lnTo>
                  <a:pt x="91249" y="226428"/>
                </a:lnTo>
                <a:lnTo>
                  <a:pt x="91249" y="358140"/>
                </a:lnTo>
                <a:lnTo>
                  <a:pt x="105346" y="358140"/>
                </a:lnTo>
                <a:lnTo>
                  <a:pt x="105346" y="226860"/>
                </a:lnTo>
                <a:lnTo>
                  <a:pt x="140992" y="217406"/>
                </a:lnTo>
                <a:lnTo>
                  <a:pt x="147910" y="212331"/>
                </a:lnTo>
                <a:lnTo>
                  <a:pt x="97853" y="212331"/>
                </a:lnTo>
                <a:lnTo>
                  <a:pt x="87260" y="210170"/>
                </a:lnTo>
                <a:lnTo>
                  <a:pt x="78568" y="204292"/>
                </a:lnTo>
                <a:lnTo>
                  <a:pt x="74466" y="198234"/>
                </a:lnTo>
                <a:lnTo>
                  <a:pt x="58623" y="198234"/>
                </a:lnTo>
                <a:lnTo>
                  <a:pt x="49415" y="188894"/>
                </a:lnTo>
                <a:lnTo>
                  <a:pt x="42481" y="177695"/>
                </a:lnTo>
                <a:lnTo>
                  <a:pt x="40284" y="171361"/>
                </a:lnTo>
                <a:lnTo>
                  <a:pt x="25565" y="171361"/>
                </a:lnTo>
                <a:lnTo>
                  <a:pt x="13725" y="129070"/>
                </a:lnTo>
                <a:lnTo>
                  <a:pt x="13665" y="56388"/>
                </a:lnTo>
                <a:lnTo>
                  <a:pt x="41140" y="56388"/>
                </a:lnTo>
                <a:lnTo>
                  <a:pt x="36791" y="53507"/>
                </a:lnTo>
                <a:lnTo>
                  <a:pt x="23691" y="45651"/>
                </a:lnTo>
                <a:lnTo>
                  <a:pt x="14392" y="40522"/>
                </a:lnTo>
                <a:lnTo>
                  <a:pt x="10134" y="38328"/>
                </a:lnTo>
                <a:lnTo>
                  <a:pt x="0" y="33477"/>
                </a:lnTo>
                <a:close/>
              </a:path>
              <a:path w="196850" h="358140">
                <a:moveTo>
                  <a:pt x="114808" y="122021"/>
                </a:moveTo>
                <a:lnTo>
                  <a:pt x="97853" y="122021"/>
                </a:lnTo>
                <a:lnTo>
                  <a:pt x="108855" y="136698"/>
                </a:lnTo>
                <a:lnTo>
                  <a:pt x="117440" y="151980"/>
                </a:lnTo>
                <a:lnTo>
                  <a:pt x="123145" y="168175"/>
                </a:lnTo>
                <a:lnTo>
                  <a:pt x="125183" y="185013"/>
                </a:lnTo>
                <a:lnTo>
                  <a:pt x="123020" y="195786"/>
                </a:lnTo>
                <a:lnTo>
                  <a:pt x="117138" y="204454"/>
                </a:lnTo>
                <a:lnTo>
                  <a:pt x="108446" y="210231"/>
                </a:lnTo>
                <a:lnTo>
                  <a:pt x="97853" y="212331"/>
                </a:lnTo>
                <a:lnTo>
                  <a:pt x="147910" y="212331"/>
                </a:lnTo>
                <a:lnTo>
                  <a:pt x="167126" y="198234"/>
                </a:lnTo>
                <a:lnTo>
                  <a:pt x="136651" y="198234"/>
                </a:lnTo>
                <a:lnTo>
                  <a:pt x="137972" y="194271"/>
                </a:lnTo>
                <a:lnTo>
                  <a:pt x="138849" y="189865"/>
                </a:lnTo>
                <a:lnTo>
                  <a:pt x="138849" y="185013"/>
                </a:lnTo>
                <a:lnTo>
                  <a:pt x="136500" y="165784"/>
                </a:lnTo>
                <a:lnTo>
                  <a:pt x="136384" y="165090"/>
                </a:lnTo>
                <a:lnTo>
                  <a:pt x="129757" y="146302"/>
                </a:lnTo>
                <a:lnTo>
                  <a:pt x="119694" y="128454"/>
                </a:lnTo>
                <a:lnTo>
                  <a:pt x="114808" y="122021"/>
                </a:lnTo>
                <a:close/>
              </a:path>
              <a:path w="196850" h="358140">
                <a:moveTo>
                  <a:pt x="78906" y="84582"/>
                </a:moveTo>
                <a:lnTo>
                  <a:pt x="56857" y="84582"/>
                </a:lnTo>
                <a:lnTo>
                  <a:pt x="64847" y="90766"/>
                </a:lnTo>
                <a:lnTo>
                  <a:pt x="72839" y="97405"/>
                </a:lnTo>
                <a:lnTo>
                  <a:pt x="80666" y="104459"/>
                </a:lnTo>
                <a:lnTo>
                  <a:pt x="88163" y="111887"/>
                </a:lnTo>
                <a:lnTo>
                  <a:pt x="75580" y="128642"/>
                </a:lnTo>
                <a:lnTo>
                  <a:pt x="65517" y="146469"/>
                </a:lnTo>
                <a:lnTo>
                  <a:pt x="58889" y="165158"/>
                </a:lnTo>
                <a:lnTo>
                  <a:pt x="58782" y="165784"/>
                </a:lnTo>
                <a:lnTo>
                  <a:pt x="56426" y="185013"/>
                </a:lnTo>
                <a:lnTo>
                  <a:pt x="56506" y="189865"/>
                </a:lnTo>
                <a:lnTo>
                  <a:pt x="57302" y="194271"/>
                </a:lnTo>
                <a:lnTo>
                  <a:pt x="58623" y="198234"/>
                </a:lnTo>
                <a:lnTo>
                  <a:pt x="74466" y="198234"/>
                </a:lnTo>
                <a:lnTo>
                  <a:pt x="72686" y="195604"/>
                </a:lnTo>
                <a:lnTo>
                  <a:pt x="70523" y="185013"/>
                </a:lnTo>
                <a:lnTo>
                  <a:pt x="72562" y="168357"/>
                </a:lnTo>
                <a:lnTo>
                  <a:pt x="78239" y="152198"/>
                </a:lnTo>
                <a:lnTo>
                  <a:pt x="86936" y="136637"/>
                </a:lnTo>
                <a:lnTo>
                  <a:pt x="97853" y="122021"/>
                </a:lnTo>
                <a:lnTo>
                  <a:pt x="114808" y="122021"/>
                </a:lnTo>
                <a:lnTo>
                  <a:pt x="107111" y="111887"/>
                </a:lnTo>
                <a:lnTo>
                  <a:pt x="114275" y="104783"/>
                </a:lnTo>
                <a:lnTo>
                  <a:pt x="117629" y="101752"/>
                </a:lnTo>
                <a:lnTo>
                  <a:pt x="97421" y="101752"/>
                </a:lnTo>
                <a:lnTo>
                  <a:pt x="89077" y="93674"/>
                </a:lnTo>
                <a:lnTo>
                  <a:pt x="80610" y="86010"/>
                </a:lnTo>
                <a:lnTo>
                  <a:pt x="78906" y="84582"/>
                </a:lnTo>
                <a:close/>
              </a:path>
              <a:path w="196850" h="358140">
                <a:moveTo>
                  <a:pt x="152220" y="85458"/>
                </a:moveTo>
                <a:lnTo>
                  <a:pt x="137083" y="85458"/>
                </a:lnTo>
                <a:lnTo>
                  <a:pt x="145484" y="102778"/>
                </a:lnTo>
                <a:lnTo>
                  <a:pt x="152352" y="119932"/>
                </a:lnTo>
                <a:lnTo>
                  <a:pt x="156986" y="136257"/>
                </a:lnTo>
                <a:lnTo>
                  <a:pt x="158667" y="150929"/>
                </a:lnTo>
                <a:lnTo>
                  <a:pt x="158566" y="152198"/>
                </a:lnTo>
                <a:lnTo>
                  <a:pt x="157165" y="165090"/>
                </a:lnTo>
                <a:lnTo>
                  <a:pt x="152793" y="177806"/>
                </a:lnTo>
                <a:lnTo>
                  <a:pt x="145859" y="188950"/>
                </a:lnTo>
                <a:lnTo>
                  <a:pt x="136651" y="198234"/>
                </a:lnTo>
                <a:lnTo>
                  <a:pt x="167126" y="198234"/>
                </a:lnTo>
                <a:lnTo>
                  <a:pt x="169983" y="196138"/>
                </a:lnTo>
                <a:lnTo>
                  <a:pt x="185602" y="171805"/>
                </a:lnTo>
                <a:lnTo>
                  <a:pt x="170154" y="171805"/>
                </a:lnTo>
                <a:lnTo>
                  <a:pt x="171864" y="165784"/>
                </a:lnTo>
                <a:lnTo>
                  <a:pt x="171975" y="165090"/>
                </a:lnTo>
                <a:lnTo>
                  <a:pt x="172796" y="158584"/>
                </a:lnTo>
                <a:lnTo>
                  <a:pt x="172677" y="150929"/>
                </a:lnTo>
                <a:lnTo>
                  <a:pt x="170867" y="134840"/>
                </a:lnTo>
                <a:lnTo>
                  <a:pt x="165631" y="116297"/>
                </a:lnTo>
                <a:lnTo>
                  <a:pt x="157917" y="97091"/>
                </a:lnTo>
                <a:lnTo>
                  <a:pt x="152220" y="85458"/>
                </a:lnTo>
                <a:close/>
              </a:path>
              <a:path w="196850" h="358140">
                <a:moveTo>
                  <a:pt x="196595" y="56832"/>
                </a:moveTo>
                <a:lnTo>
                  <a:pt x="182054" y="56832"/>
                </a:lnTo>
                <a:lnTo>
                  <a:pt x="182023" y="129070"/>
                </a:lnTo>
                <a:lnTo>
                  <a:pt x="181248" y="140267"/>
                </a:lnTo>
                <a:lnTo>
                  <a:pt x="178973" y="151091"/>
                </a:lnTo>
                <a:lnTo>
                  <a:pt x="178856" y="151536"/>
                </a:lnTo>
                <a:lnTo>
                  <a:pt x="175175" y="161899"/>
                </a:lnTo>
                <a:lnTo>
                  <a:pt x="170154" y="171805"/>
                </a:lnTo>
                <a:lnTo>
                  <a:pt x="185602" y="171805"/>
                </a:lnTo>
                <a:lnTo>
                  <a:pt x="189467" y="165784"/>
                </a:lnTo>
                <a:lnTo>
                  <a:pt x="196595" y="129070"/>
                </a:lnTo>
                <a:lnTo>
                  <a:pt x="196595" y="56832"/>
                </a:lnTo>
                <a:close/>
              </a:path>
              <a:path w="196850" h="358140">
                <a:moveTo>
                  <a:pt x="41140" y="56388"/>
                </a:moveTo>
                <a:lnTo>
                  <a:pt x="13665" y="56388"/>
                </a:lnTo>
                <a:lnTo>
                  <a:pt x="20174" y="60105"/>
                </a:lnTo>
                <a:lnTo>
                  <a:pt x="27714" y="64647"/>
                </a:lnTo>
                <a:lnTo>
                  <a:pt x="36164" y="70016"/>
                </a:lnTo>
                <a:lnTo>
                  <a:pt x="45402" y="76212"/>
                </a:lnTo>
                <a:lnTo>
                  <a:pt x="36682" y="94548"/>
                </a:lnTo>
                <a:lnTo>
                  <a:pt x="29533" y="113545"/>
                </a:lnTo>
                <a:lnTo>
                  <a:pt x="24699" y="132707"/>
                </a:lnTo>
                <a:lnTo>
                  <a:pt x="22980" y="150929"/>
                </a:lnTo>
                <a:lnTo>
                  <a:pt x="22923" y="158584"/>
                </a:lnTo>
                <a:lnTo>
                  <a:pt x="23809" y="165224"/>
                </a:lnTo>
                <a:lnTo>
                  <a:pt x="25565" y="171361"/>
                </a:lnTo>
                <a:lnTo>
                  <a:pt x="40284" y="171361"/>
                </a:lnTo>
                <a:lnTo>
                  <a:pt x="38109" y="165090"/>
                </a:lnTo>
                <a:lnTo>
                  <a:pt x="36662" y="152198"/>
                </a:lnTo>
                <a:lnTo>
                  <a:pt x="48858" y="101172"/>
                </a:lnTo>
                <a:lnTo>
                  <a:pt x="56857" y="84582"/>
                </a:lnTo>
                <a:lnTo>
                  <a:pt x="78906" y="84582"/>
                </a:lnTo>
                <a:lnTo>
                  <a:pt x="72061" y="78842"/>
                </a:lnTo>
                <a:lnTo>
                  <a:pt x="63474" y="72250"/>
                </a:lnTo>
                <a:lnTo>
                  <a:pt x="68592" y="63881"/>
                </a:lnTo>
                <a:lnTo>
                  <a:pt x="52450" y="63881"/>
                </a:lnTo>
                <a:lnTo>
                  <a:pt x="41140" y="56388"/>
                </a:lnTo>
                <a:close/>
              </a:path>
              <a:path w="196850" h="358140">
                <a:moveTo>
                  <a:pt x="114798" y="22466"/>
                </a:moveTo>
                <a:lnTo>
                  <a:pt x="97421" y="22466"/>
                </a:lnTo>
                <a:lnTo>
                  <a:pt x="103755" y="31628"/>
                </a:lnTo>
                <a:lnTo>
                  <a:pt x="111742" y="43556"/>
                </a:lnTo>
                <a:lnTo>
                  <a:pt x="120722" y="57715"/>
                </a:lnTo>
                <a:lnTo>
                  <a:pt x="130035" y="73571"/>
                </a:lnTo>
                <a:lnTo>
                  <a:pt x="121776" y="80019"/>
                </a:lnTo>
                <a:lnTo>
                  <a:pt x="113561" y="86837"/>
                </a:lnTo>
                <a:lnTo>
                  <a:pt x="105430" y="94068"/>
                </a:lnTo>
                <a:lnTo>
                  <a:pt x="97421" y="101752"/>
                </a:lnTo>
                <a:lnTo>
                  <a:pt x="117629" y="101752"/>
                </a:lnTo>
                <a:lnTo>
                  <a:pt x="121769" y="98010"/>
                </a:lnTo>
                <a:lnTo>
                  <a:pt x="129427" y="91568"/>
                </a:lnTo>
                <a:lnTo>
                  <a:pt x="137083" y="85458"/>
                </a:lnTo>
                <a:lnTo>
                  <a:pt x="152220" y="85458"/>
                </a:lnTo>
                <a:lnTo>
                  <a:pt x="148551" y="77965"/>
                </a:lnTo>
                <a:lnTo>
                  <a:pt x="158247" y="71380"/>
                </a:lnTo>
                <a:lnTo>
                  <a:pt x="167284" y="65579"/>
                </a:lnTo>
                <a:lnTo>
                  <a:pt x="167905" y="65201"/>
                </a:lnTo>
                <a:lnTo>
                  <a:pt x="141935" y="65201"/>
                </a:lnTo>
                <a:lnTo>
                  <a:pt x="128693" y="43167"/>
                </a:lnTo>
                <a:lnTo>
                  <a:pt x="116649" y="25057"/>
                </a:lnTo>
                <a:lnTo>
                  <a:pt x="114798" y="22466"/>
                </a:lnTo>
                <a:close/>
              </a:path>
              <a:path w="196850" h="358140">
                <a:moveTo>
                  <a:pt x="196595" y="33921"/>
                </a:moveTo>
                <a:lnTo>
                  <a:pt x="158183" y="54246"/>
                </a:lnTo>
                <a:lnTo>
                  <a:pt x="141935" y="65201"/>
                </a:lnTo>
                <a:lnTo>
                  <a:pt x="167905" y="65201"/>
                </a:lnTo>
                <a:lnTo>
                  <a:pt x="175330" y="60688"/>
                </a:lnTo>
                <a:lnTo>
                  <a:pt x="182054" y="56832"/>
                </a:lnTo>
                <a:lnTo>
                  <a:pt x="196595" y="56832"/>
                </a:lnTo>
                <a:lnTo>
                  <a:pt x="196595" y="33921"/>
                </a:lnTo>
                <a:close/>
              </a:path>
              <a:path w="196850" h="358140">
                <a:moveTo>
                  <a:pt x="98297" y="0"/>
                </a:moveTo>
                <a:lnTo>
                  <a:pt x="66095" y="41983"/>
                </a:lnTo>
                <a:lnTo>
                  <a:pt x="52450" y="63881"/>
                </a:lnTo>
                <a:lnTo>
                  <a:pt x="68592" y="63881"/>
                </a:lnTo>
                <a:lnTo>
                  <a:pt x="73179" y="56388"/>
                </a:lnTo>
                <a:lnTo>
                  <a:pt x="82434" y="42562"/>
                </a:lnTo>
                <a:lnTo>
                  <a:pt x="90754" y="31046"/>
                </a:lnTo>
                <a:lnTo>
                  <a:pt x="97421" y="22466"/>
                </a:lnTo>
                <a:lnTo>
                  <a:pt x="114798" y="22466"/>
                </a:lnTo>
                <a:lnTo>
                  <a:pt x="107663" y="12480"/>
                </a:lnTo>
                <a:lnTo>
                  <a:pt x="98297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5656" y="10242803"/>
            <a:ext cx="80772" cy="1478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028" y="309752"/>
            <a:ext cx="66929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93C33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3709" y="5064121"/>
            <a:ext cx="3522345" cy="2643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025646" y="10308752"/>
            <a:ext cx="1981835" cy="14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053960" y="10281320"/>
            <a:ext cx="177165" cy="14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5C5C5C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305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png"/><Relationship Id="rId3" Type="http://schemas.openxmlformats.org/officeDocument/2006/relationships/image" Target="../media/image74.png"/><Relationship Id="rId4" Type="http://schemas.openxmlformats.org/officeDocument/2006/relationships/image" Target="../media/image43.png"/><Relationship Id="rId5" Type="http://schemas.openxmlformats.org/officeDocument/2006/relationships/image" Target="../media/image299.jpg"/><Relationship Id="rId6" Type="http://schemas.openxmlformats.org/officeDocument/2006/relationships/image" Target="../media/image292.png"/><Relationship Id="rId7" Type="http://schemas.openxmlformats.org/officeDocument/2006/relationships/image" Target="../media/image293.pn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Relationship Id="rId3" Type="http://schemas.openxmlformats.org/officeDocument/2006/relationships/image" Target="../media/image55.png"/><Relationship Id="rId4" Type="http://schemas.openxmlformats.org/officeDocument/2006/relationships/image" Target="../media/image307.png"/><Relationship Id="rId5" Type="http://schemas.openxmlformats.org/officeDocument/2006/relationships/image" Target="../media/image308.jp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png"/><Relationship Id="rId3" Type="http://schemas.openxmlformats.org/officeDocument/2006/relationships/image" Target="../media/image74.png"/><Relationship Id="rId4" Type="http://schemas.openxmlformats.org/officeDocument/2006/relationships/image" Target="../media/image43.png"/><Relationship Id="rId5" Type="http://schemas.openxmlformats.org/officeDocument/2006/relationships/image" Target="../media/image310.jpg"/><Relationship Id="rId6" Type="http://schemas.openxmlformats.org/officeDocument/2006/relationships/image" Target="../media/image292.png"/><Relationship Id="rId7" Type="http://schemas.openxmlformats.org/officeDocument/2006/relationships/image" Target="../media/image293.png"/><Relationship Id="rId8" Type="http://schemas.openxmlformats.org/officeDocument/2006/relationships/hyperlink" Target="https://www.humanitarianleadershipacademy.org/" TargetMode="External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5" Type="http://schemas.openxmlformats.org/officeDocument/2006/relationships/image" Target="../media/image313.png"/><Relationship Id="rId6" Type="http://schemas.openxmlformats.org/officeDocument/2006/relationships/image" Target="../media/image56.png"/><Relationship Id="rId7" Type="http://schemas.openxmlformats.org/officeDocument/2006/relationships/image" Target="../media/image314.png"/><Relationship Id="rId8" Type="http://schemas.openxmlformats.org/officeDocument/2006/relationships/image" Target="../media/image315.png"/><Relationship Id="rId9" Type="http://schemas.openxmlformats.org/officeDocument/2006/relationships/image" Target="../media/image316.pn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png"/><Relationship Id="rId3" Type="http://schemas.openxmlformats.org/officeDocument/2006/relationships/image" Target="../media/image74.png"/><Relationship Id="rId4" Type="http://schemas.openxmlformats.org/officeDocument/2006/relationships/hyperlink" Target="https://www.docea-app.com/#chi-siamo" TargetMode="External"/><Relationship Id="rId5" Type="http://schemas.openxmlformats.org/officeDocument/2006/relationships/image" Target="../media/image114.png"/><Relationship Id="rId6" Type="http://schemas.openxmlformats.org/officeDocument/2006/relationships/image" Target="../media/image318.jpg"/><Relationship Id="rId7" Type="http://schemas.openxmlformats.org/officeDocument/2006/relationships/image" Target="../media/image319.png"/><Relationship Id="rId8" Type="http://schemas.openxmlformats.org/officeDocument/2006/relationships/image" Target="../media/image258.png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1.png"/><Relationship Id="rId3" Type="http://schemas.openxmlformats.org/officeDocument/2006/relationships/image" Target="../media/image76.png"/><Relationship Id="rId4" Type="http://schemas.openxmlformats.org/officeDocument/2006/relationships/image" Target="../media/image320.png"/><Relationship Id="rId5" Type="http://schemas.openxmlformats.org/officeDocument/2006/relationships/image" Target="../media/image321.jp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png"/><Relationship Id="rId3" Type="http://schemas.openxmlformats.org/officeDocument/2006/relationships/image" Target="../media/image323.png"/><Relationship Id="rId4" Type="http://schemas.openxmlformats.org/officeDocument/2006/relationships/hyperlink" Target="https://flipsidegroup.com/" TargetMode="External"/><Relationship Id="rId5" Type="http://schemas.openxmlformats.org/officeDocument/2006/relationships/hyperlink" Target="https://www.bark.com/en/gb/" TargetMode="External"/><Relationship Id="rId6" Type="http://schemas.openxmlformats.org/officeDocument/2006/relationships/hyperlink" Target="https://vidatec.com/industries/third-sector/" TargetMode="External"/><Relationship Id="rId7" Type="http://schemas.openxmlformats.org/officeDocument/2006/relationships/image" Target="../media/image324.png"/><Relationship Id="rId8" Type="http://schemas.openxmlformats.org/officeDocument/2006/relationships/image" Target="../media/image325.png"/><Relationship Id="rId9" Type="http://schemas.openxmlformats.org/officeDocument/2006/relationships/image" Target="../media/image326.png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7.png"/><Relationship Id="rId3" Type="http://schemas.openxmlformats.org/officeDocument/2006/relationships/image" Target="../media/image328.png"/><Relationship Id="rId4" Type="http://schemas.openxmlformats.org/officeDocument/2006/relationships/hyperlink" Target="https://www.exponential-e.com/digital" TargetMode="External"/><Relationship Id="rId5" Type="http://schemas.openxmlformats.org/officeDocument/2006/relationships/hyperlink" Target="https://www.charitydigital.org.uk/" TargetMode="External"/><Relationship Id="rId6" Type="http://schemas.openxmlformats.org/officeDocument/2006/relationships/hyperlink" Target="https://atos.net/en-gb/united-kingdom/third-sector" TargetMode="External"/><Relationship Id="rId7" Type="http://schemas.openxmlformats.org/officeDocument/2006/relationships/hyperlink" Target="https://www.thirdsector.co.uk/" TargetMode="External"/><Relationship Id="rId8" Type="http://schemas.openxmlformats.org/officeDocument/2006/relationships/hyperlink" Target="https://www.exponential-e.com/industry/third-sector" TargetMode="External"/><Relationship Id="rId9" Type="http://schemas.openxmlformats.org/officeDocument/2006/relationships/hyperlink" Target="https://myfuturecloud.com/thirdsector/" TargetMode="External"/><Relationship Id="rId10" Type="http://schemas.openxmlformats.org/officeDocument/2006/relationships/hyperlink" Target="https://www.ncvo.org.uk/help-and-guidance/digital-technology/%23/" TargetMode="External"/><Relationship Id="rId11" Type="http://schemas.openxmlformats.org/officeDocument/2006/relationships/hyperlink" Target="https://www.scottish-enterprise.com/support-for-businesses/business-development-and-advice/digital-transformation-support" TargetMode="External"/><Relationship Id="rId12" Type="http://schemas.openxmlformats.org/officeDocument/2006/relationships/hyperlink" Target="https://www.talenthousehub.it/" TargetMode="External"/><Relationship Id="rId13" Type="http://schemas.openxmlformats.org/officeDocument/2006/relationships/hyperlink" Target="https://www.aiccon.it/" TargetMode="External"/><Relationship Id="rId14" Type="http://schemas.openxmlformats.org/officeDocument/2006/relationships/hyperlink" Target="https://www.charitiesinstituteireland.ie/pages/digital-innovation-2020" TargetMode="External"/><Relationship Id="rId15" Type="http://schemas.openxmlformats.org/officeDocument/2006/relationships/hyperlink" Target="https://www.thirdsector.co.uk/third-sector-podcast-digital-transformation-purpose/article/1740382" TargetMode="External"/><Relationship Id="rId16" Type="http://schemas.openxmlformats.org/officeDocument/2006/relationships/hyperlink" Target="https://www.thirdsector.co.uk/digital-transformation-happen-fast-and-everyone-charity-board/article/1735345" TargetMode="External"/><Relationship Id="rId17" Type="http://schemas.openxmlformats.org/officeDocument/2006/relationships/hyperlink" Target="https://www.thirdsector.co.uk/five-hidden-ways-digital-transformation-empower-charities/article/1747881" TargetMode="External"/><Relationship Id="rId18" Type="http://schemas.openxmlformats.org/officeDocument/2006/relationships/hyperlink" Target="https://poweronplatforms.com/how-digital-transformation-is-future-proofing-the-third-sector/" TargetMode="External"/><Relationship Id="rId19" Type="http://schemas.openxmlformats.org/officeDocument/2006/relationships/hyperlink" Target="https://haymarket.wavecast.io/third-sector/how-should-charities-focus-their-transformation-efforts-to-deliver-lasting-impact" TargetMode="External"/><Relationship Id="rId20" Type="http://schemas.openxmlformats.org/officeDocument/2006/relationships/hyperlink" Target="https://get.coveo.com/whitepaper-enterprise-tech-strategy" TargetMode="External"/><Relationship Id="rId21" Type="http://schemas.openxmlformats.org/officeDocument/2006/relationships/hyperlink" Target="https://www.gov.ie/en/publication/adf42-harnessing-digital-the-digital-ireland-framework/#notes" TargetMode="External"/><Relationship Id="rId22" Type="http://schemas.openxmlformats.org/officeDocument/2006/relationships/hyperlink" Target="https://www.trade.gov/market-intelligence/ireland-digital-transformation-strategy" TargetMode="External"/><Relationship Id="rId23" Type="http://schemas.openxmlformats.org/officeDocument/2006/relationships/hyperlink" Target="https://irishtechnews.ie/category/digital-transformation/" TargetMode="External"/><Relationship Id="rId24" Type="http://schemas.openxmlformats.org/officeDocument/2006/relationships/hyperlink" Target="https://www.enterprise-ireland.com/en/Productivity/Digital-Innovation/" TargetMode="Externa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52.jp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jp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43.png"/><Relationship Id="rId4" Type="http://schemas.openxmlformats.org/officeDocument/2006/relationships/image" Target="../media/image64.jpg"/><Relationship Id="rId5" Type="http://schemas.openxmlformats.org/officeDocument/2006/relationships/image" Target="../media/image65.png"/><Relationship Id="rId6" Type="http://schemas.openxmlformats.org/officeDocument/2006/relationships/image" Target="../media/image46.png"/><Relationship Id="rId7" Type="http://schemas.openxmlformats.org/officeDocument/2006/relationships/image" Target="../media/image66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43.png"/><Relationship Id="rId7" Type="http://schemas.openxmlformats.org/officeDocument/2006/relationships/image" Target="../media/image75.jpg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hyperlink" Target="https://charitydigital.org.uk/topics/topics/top-5-charities-using-e-commerce-to-raise-funds--8079" TargetMode="Externa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74.png"/><Relationship Id="rId5" Type="http://schemas.openxmlformats.org/officeDocument/2006/relationships/image" Target="../media/image43.png"/><Relationship Id="rId6" Type="http://schemas.openxmlformats.org/officeDocument/2006/relationships/image" Target="../media/image84.jpg"/><Relationship Id="rId7" Type="http://schemas.openxmlformats.org/officeDocument/2006/relationships/image" Target="../media/image65.png"/><Relationship Id="rId8" Type="http://schemas.openxmlformats.org/officeDocument/2006/relationships/image" Target="../media/image46.png"/><Relationship Id="rId9" Type="http://schemas.openxmlformats.org/officeDocument/2006/relationships/hyperlink" Target="https://www.weare.ie/about-ie-digital-town-awards/" TargetMode="External"/><Relationship Id="rId10" Type="http://schemas.openxmlformats.org/officeDocument/2006/relationships/hyperlink" Target="https://www.independent.ie/regionals/droghedaindependent/news/drogheda-is-the-top-digital-town-40537706.html" TargetMode="External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jpg"/><Relationship Id="rId14" Type="http://schemas.openxmlformats.org/officeDocument/2006/relationships/image" Target="../media/image88.png"/><Relationship Id="rId15" Type="http://schemas.openxmlformats.org/officeDocument/2006/relationships/image" Target="../media/image8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90.jpg"/><Relationship Id="rId5" Type="http://schemas.openxmlformats.org/officeDocument/2006/relationships/image" Target="../media/image9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94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95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43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hyperlink" Target="https://www.alzheimersresearchuk.org/campaigns/awtd/" TargetMode="Externa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101.png"/><Relationship Id="rId5" Type="http://schemas.openxmlformats.org/officeDocument/2006/relationships/image" Target="../media/image102.jpg"/><Relationship Id="rId6" Type="http://schemas.openxmlformats.org/officeDocument/2006/relationships/image" Target="../media/image103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74.png"/><Relationship Id="rId4" Type="http://schemas.openxmlformats.org/officeDocument/2006/relationships/image" Target="../media/image43.png"/><Relationship Id="rId5" Type="http://schemas.openxmlformats.org/officeDocument/2006/relationships/hyperlink" Target="https://www.resus.org.uk/public-resource/how-we-save-lives/lifesaver-learning/lifesaver-vr" TargetMode="External"/><Relationship Id="rId6" Type="http://schemas.openxmlformats.org/officeDocument/2006/relationships/image" Target="../media/image105.jpg"/><Relationship Id="rId7" Type="http://schemas.openxmlformats.org/officeDocument/2006/relationships/image" Target="../media/image99.png"/><Relationship Id="rId8" Type="http://schemas.openxmlformats.org/officeDocument/2006/relationships/image" Target="../media/image106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hyperlink" Target="https://www.resus.org.uk/public-resource/how-we-save-lives/lifesaver-learning/lifesaver-vr" TargetMode="Externa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43.png"/><Relationship Id="rId4" Type="http://schemas.openxmlformats.org/officeDocument/2006/relationships/image" Target="../media/image109.jpg"/><Relationship Id="rId5" Type="http://schemas.openxmlformats.org/officeDocument/2006/relationships/image" Target="../media/image99.png"/><Relationship Id="rId6" Type="http://schemas.openxmlformats.org/officeDocument/2006/relationships/image" Target="../media/image46.png"/><Relationship Id="rId7" Type="http://schemas.openxmlformats.org/officeDocument/2006/relationships/hyperlink" Target="http://miro.com/" TargetMode="External"/><Relationship Id="rId8" Type="http://schemas.openxmlformats.org/officeDocument/2006/relationships/hyperlink" Target="https://zoom.us/" TargetMode="External"/><Relationship Id="rId9" Type="http://schemas.openxmlformats.org/officeDocument/2006/relationships/hyperlink" Target="https://directpoll.com/" TargetMode="External"/><Relationship Id="rId10" Type="http://schemas.openxmlformats.org/officeDocument/2006/relationships/image" Target="../media/image110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114.png"/><Relationship Id="rId4" Type="http://schemas.openxmlformats.org/officeDocument/2006/relationships/image" Target="../media/image115.jpg"/><Relationship Id="rId5" Type="http://schemas.openxmlformats.org/officeDocument/2006/relationships/image" Target="../media/image99.png"/><Relationship Id="rId6" Type="http://schemas.openxmlformats.org/officeDocument/2006/relationships/image" Target="../media/image46.png"/><Relationship Id="rId7" Type="http://schemas.openxmlformats.org/officeDocument/2006/relationships/image" Target="../media/image11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117.png"/><Relationship Id="rId5" Type="http://schemas.openxmlformats.org/officeDocument/2006/relationships/image" Target="../media/image118.jpg"/><Relationship Id="rId6" Type="http://schemas.openxmlformats.org/officeDocument/2006/relationships/image" Target="../media/image56.png"/><Relationship Id="rId7" Type="http://schemas.openxmlformats.org/officeDocument/2006/relationships/image" Target="../media/image119.jpg"/><Relationship Id="rId8" Type="http://schemas.openxmlformats.org/officeDocument/2006/relationships/image" Target="../media/image120.png"/><Relationship Id="rId9" Type="http://schemas.openxmlformats.org/officeDocument/2006/relationships/image" Target="../media/image12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93.png"/><Relationship Id="rId4" Type="http://schemas.openxmlformats.org/officeDocument/2006/relationships/hyperlink" Target="https://circus360.uk/services/?gclid=Cj0KCQjwj7CZBhDHARIsAPPWv3dqIcx38h8YcHHr7lzyg1SFfzGIShCvQBSEIlL55taLnm3r_877sCcaAtUFEALw_wcB&amp;section4" TargetMode="External"/><Relationship Id="rId5" Type="http://schemas.openxmlformats.org/officeDocument/2006/relationships/hyperlink" Target="https://www.vrdirect.com/blog/vrdirect-products-news/20-free-resources-to-help-you-create-an-interactive-vr-experience/" TargetMode="External"/><Relationship Id="rId6" Type="http://schemas.openxmlformats.org/officeDocument/2006/relationships/hyperlink" Target="https://zoom.us/" TargetMode="Externa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123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124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74.png"/><Relationship Id="rId4" Type="http://schemas.openxmlformats.org/officeDocument/2006/relationships/hyperlink" Target="https://givealittle.co/news/cancer-research-cashless-giving-with-corporate-partner-bellway" TargetMode="Externa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Relationship Id="rId3" Type="http://schemas.openxmlformats.org/officeDocument/2006/relationships/image" Target="../media/image83.png"/><Relationship Id="rId4" Type="http://schemas.openxmlformats.org/officeDocument/2006/relationships/image" Target="../media/image85.png"/><Relationship Id="rId5" Type="http://schemas.openxmlformats.org/officeDocument/2006/relationships/image" Target="../media/image76.png"/><Relationship Id="rId6" Type="http://schemas.openxmlformats.org/officeDocument/2006/relationships/image" Target="../media/image127.jpg"/><Relationship Id="rId7" Type="http://schemas.openxmlformats.org/officeDocument/2006/relationships/hyperlink" Target="https://collectin.com/?gclid=Cj0KCQjw-fmZBhDtARIsAH6H8qgcCBRUvLl11dX4Dr23F0N0-prgKYLI512w5fNDbDq8Nn3wi8LegPAaArr4EALw_wcB" TargetMode="External"/><Relationship Id="rId8" Type="http://schemas.openxmlformats.org/officeDocument/2006/relationships/hyperlink" Target="https://www.sumup.com/en-gb/welcome/home/?cq_src=google_ads&amp;cq_cmp=6476940146&amp;cq_con=98915341429&amp;cq_term=sumup%20card%20reader&amp;cq_med&amp;cq_plac&amp;cq_net=g&amp;cq_pos&amp;cq_plt=gp&amp;gclid=Cj0KCQjw-fmZBhDtARIsAH6H8qgqfqgAexfCtrp-eLnHcogab858twen9_5AKRDHlH-m3gLSn0T9S-QaAlMaEALw_wcB" TargetMode="External"/><Relationship Id="rId9" Type="http://schemas.openxmlformats.org/officeDocument/2006/relationships/hyperlink" Target="https://givealittle.co/" TargetMode="External"/><Relationship Id="rId10" Type="http://schemas.openxmlformats.org/officeDocument/2006/relationships/hyperlink" Target="http://www.youtube.com/watch?v=rmV6EfDvSdk" TargetMode="External"/><Relationship Id="rId11" Type="http://schemas.openxmlformats.org/officeDocument/2006/relationships/image" Target="../media/image128.jpg"/><Relationship Id="rId12" Type="http://schemas.openxmlformats.org/officeDocument/2006/relationships/image" Target="../media/image129.png"/><Relationship Id="rId13" Type="http://schemas.openxmlformats.org/officeDocument/2006/relationships/image" Target="../media/image130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127.jpg"/><Relationship Id="rId5" Type="http://schemas.openxmlformats.org/officeDocument/2006/relationships/image" Target="../media/image131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png"/><Relationship Id="rId3" Type="http://schemas.openxmlformats.org/officeDocument/2006/relationships/image" Target="../media/image74.png"/><Relationship Id="rId4" Type="http://schemas.openxmlformats.org/officeDocument/2006/relationships/image" Target="../media/image114.png"/><Relationship Id="rId5" Type="http://schemas.openxmlformats.org/officeDocument/2006/relationships/image" Target="../media/image133.jpg"/><Relationship Id="rId6" Type="http://schemas.openxmlformats.org/officeDocument/2006/relationships/image" Target="../media/image134.png"/><Relationship Id="rId7" Type="http://schemas.openxmlformats.org/officeDocument/2006/relationships/image" Target="../media/image46.png"/><Relationship Id="rId8" Type="http://schemas.openxmlformats.org/officeDocument/2006/relationships/hyperlink" Target="https://beta.charitycommission.gov.uk/charity-details/?regid=1177719&amp;subid=0" TargetMode="External"/><Relationship Id="rId9" Type="http://schemas.openxmlformats.org/officeDocument/2006/relationships/image" Target="../media/image135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136.png"/><Relationship Id="rId6" Type="http://schemas.openxmlformats.org/officeDocument/2006/relationships/image" Target="../media/image137.jpg"/><Relationship Id="rId7" Type="http://schemas.openxmlformats.org/officeDocument/2006/relationships/image" Target="../media/image56.png"/><Relationship Id="rId8" Type="http://schemas.openxmlformats.org/officeDocument/2006/relationships/image" Target="../media/image138.jp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Relationship Id="rId4" Type="http://schemas.openxmlformats.org/officeDocument/2006/relationships/image" Target="../media/image114.png"/><Relationship Id="rId5" Type="http://schemas.openxmlformats.org/officeDocument/2006/relationships/image" Target="../media/image141.jpg"/><Relationship Id="rId6" Type="http://schemas.openxmlformats.org/officeDocument/2006/relationships/image" Target="../media/image142.png"/><Relationship Id="rId7" Type="http://schemas.openxmlformats.org/officeDocument/2006/relationships/image" Target="../media/image46.png"/><Relationship Id="rId8" Type="http://schemas.openxmlformats.org/officeDocument/2006/relationships/hyperlink" Target="https://home.givepenny.com/launching-minds-27-27-challenge" TargetMode="External"/><Relationship Id="rId9" Type="http://schemas.openxmlformats.org/officeDocument/2006/relationships/hyperlink" Target="https://www.mind.org.uk/" TargetMode="External"/><Relationship Id="rId10" Type="http://schemas.openxmlformats.org/officeDocument/2006/relationships/hyperlink" Target="https://home.givepenny.com/charities?gclid=CjwKCAjwlqOXBhBqEiwA-hhitOIvNNnbGqimlLDfcUOEG_NzNL2Qt1VumYYAiBRpv9p8l2gmnHjS6xoC4A8QAvD_BwE" TargetMode="External"/><Relationship Id="rId11" Type="http://schemas.openxmlformats.org/officeDocument/2006/relationships/image" Target="../media/image143.png"/><Relationship Id="rId12" Type="http://schemas.openxmlformats.org/officeDocument/2006/relationships/image" Target="../media/image14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terprisersproject.com/what-is-digital-transformation" TargetMode="Externa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45.jpg"/><Relationship Id="rId4" Type="http://schemas.openxmlformats.org/officeDocument/2006/relationships/image" Target="../media/image77.png"/><Relationship Id="rId5" Type="http://schemas.openxmlformats.org/officeDocument/2006/relationships/image" Target="../media/image146.png"/><Relationship Id="rId6" Type="http://schemas.openxmlformats.org/officeDocument/2006/relationships/hyperlink" Target="https://home.givepenny.com/paws-2-play-1897-challenge-by-blue-cross" TargetMode="External"/><Relationship Id="rId7" Type="http://schemas.openxmlformats.org/officeDocument/2006/relationships/image" Target="../media/image147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150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41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153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13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74.png"/><Relationship Id="rId4" Type="http://schemas.openxmlformats.org/officeDocument/2006/relationships/hyperlink" Target="https://www.visitmontidauni.it/" TargetMode="External"/><Relationship Id="rId5" Type="http://schemas.openxmlformats.org/officeDocument/2006/relationships/image" Target="../media/image114.png"/><Relationship Id="rId6" Type="http://schemas.openxmlformats.org/officeDocument/2006/relationships/image" Target="../media/image157.png"/><Relationship Id="rId7" Type="http://schemas.openxmlformats.org/officeDocument/2006/relationships/image" Target="../media/image142.png"/><Relationship Id="rId8" Type="http://schemas.openxmlformats.org/officeDocument/2006/relationships/image" Target="../media/image46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Relationship Id="rId4" Type="http://schemas.openxmlformats.org/officeDocument/2006/relationships/image" Target="../media/image114.png"/><Relationship Id="rId5" Type="http://schemas.openxmlformats.org/officeDocument/2006/relationships/image" Target="../media/image161.jpg"/><Relationship Id="rId6" Type="http://schemas.openxmlformats.org/officeDocument/2006/relationships/image" Target="../media/image142.png"/><Relationship Id="rId7" Type="http://schemas.openxmlformats.org/officeDocument/2006/relationships/image" Target="../media/image46.png"/><Relationship Id="rId8" Type="http://schemas.openxmlformats.org/officeDocument/2006/relationships/hyperlink" Target="https://www.ripplesuicideprevention.com/" TargetMode="External"/><Relationship Id="rId9" Type="http://schemas.openxmlformats.org/officeDocument/2006/relationships/image" Target="../media/image162.png"/><Relationship Id="rId10" Type="http://schemas.openxmlformats.org/officeDocument/2006/relationships/image" Target="../media/image163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76.png"/><Relationship Id="rId4" Type="http://schemas.openxmlformats.org/officeDocument/2006/relationships/image" Target="../media/image164.jpg"/><Relationship Id="rId5" Type="http://schemas.openxmlformats.org/officeDocument/2006/relationships/image" Target="../media/image165.png"/><Relationship Id="rId6" Type="http://schemas.openxmlformats.org/officeDocument/2006/relationships/hyperlink" Target="https://www.tea.blue/" TargetMode="External"/><Relationship Id="rId7" Type="http://schemas.openxmlformats.org/officeDocument/2006/relationships/image" Target="../media/image166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Relationship Id="rId4" Type="http://schemas.openxmlformats.org/officeDocument/2006/relationships/image" Target="../media/image167.png"/><Relationship Id="rId5" Type="http://schemas.openxmlformats.org/officeDocument/2006/relationships/image" Target="../media/image114.png"/><Relationship Id="rId6" Type="http://schemas.openxmlformats.org/officeDocument/2006/relationships/image" Target="../media/image168.jpg"/><Relationship Id="rId7" Type="http://schemas.openxmlformats.org/officeDocument/2006/relationships/image" Target="../media/image142.png"/><Relationship Id="rId8" Type="http://schemas.openxmlformats.org/officeDocument/2006/relationships/image" Target="../media/image46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4.png"/><Relationship Id="rId4" Type="http://schemas.openxmlformats.org/officeDocument/2006/relationships/image" Target="../media/image169.png"/><Relationship Id="rId5" Type="http://schemas.openxmlformats.org/officeDocument/2006/relationships/image" Target="../media/image170.jpg"/><Relationship Id="rId6" Type="http://schemas.openxmlformats.org/officeDocument/2006/relationships/image" Target="../media/image171.png"/><Relationship Id="rId7" Type="http://schemas.openxmlformats.org/officeDocument/2006/relationships/image" Target="../media/image172.jpg"/><Relationship Id="rId8" Type="http://schemas.openxmlformats.org/officeDocument/2006/relationships/image" Target="../media/image173.png"/><Relationship Id="rId9" Type="http://schemas.openxmlformats.org/officeDocument/2006/relationships/image" Target="../media/image174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43.png"/><Relationship Id="rId4" Type="http://schemas.openxmlformats.org/officeDocument/2006/relationships/image" Target="../media/image177.jpg"/><Relationship Id="rId5" Type="http://schemas.openxmlformats.org/officeDocument/2006/relationships/image" Target="../media/image178.png"/><Relationship Id="rId6" Type="http://schemas.openxmlformats.org/officeDocument/2006/relationships/image" Target="../media/image46.png"/><Relationship Id="rId7" Type="http://schemas.openxmlformats.org/officeDocument/2006/relationships/image" Target="../media/image179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6.png"/><Relationship Id="rId4" Type="http://schemas.openxmlformats.org/officeDocument/2006/relationships/image" Target="../media/image180.png"/><Relationship Id="rId5" Type="http://schemas.openxmlformats.org/officeDocument/2006/relationships/image" Target="../media/image181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43.png"/><Relationship Id="rId4" Type="http://schemas.openxmlformats.org/officeDocument/2006/relationships/image" Target="../media/image183.jpg"/><Relationship Id="rId5" Type="http://schemas.openxmlformats.org/officeDocument/2006/relationships/image" Target="../media/image178.png"/><Relationship Id="rId6" Type="http://schemas.openxmlformats.org/officeDocument/2006/relationships/image" Target="../media/image46.png"/><Relationship Id="rId7" Type="http://schemas.openxmlformats.org/officeDocument/2006/relationships/hyperlink" Target="http://doras.org/about-us/" TargetMode="External"/><Relationship Id="rId8" Type="http://schemas.openxmlformats.org/officeDocument/2006/relationships/hyperlink" Target="https://newhorizonathlone.org/" TargetMode="External"/><Relationship Id="rId9" Type="http://schemas.openxmlformats.org/officeDocument/2006/relationships/hyperlink" Target="https://dignitypartners.company/" TargetMode="External"/><Relationship Id="rId10" Type="http://schemas.openxmlformats.org/officeDocument/2006/relationships/hyperlink" Target="https://saored.com/" TargetMode="External"/><Relationship Id="rId11" Type="http://schemas.openxmlformats.org/officeDocument/2006/relationships/image" Target="../media/image184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0" Type="http://schemas.openxmlformats.org/officeDocument/2006/relationships/image" Target="../media/image190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43.png"/><Relationship Id="rId4" Type="http://schemas.openxmlformats.org/officeDocument/2006/relationships/image" Target="../media/image191.jpg"/><Relationship Id="rId5" Type="http://schemas.openxmlformats.org/officeDocument/2006/relationships/image" Target="../media/image192.png"/><Relationship Id="rId6" Type="http://schemas.openxmlformats.org/officeDocument/2006/relationships/image" Target="../media/image46.png"/><Relationship Id="rId7" Type="http://schemas.openxmlformats.org/officeDocument/2006/relationships/hyperlink" Target="https://www.digitalcharitylab.org/" TargetMode="External"/><Relationship Id="rId8" Type="http://schemas.openxmlformats.org/officeDocument/2006/relationships/image" Target="../media/image193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76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56.png"/><Relationship Id="rId7" Type="http://schemas.openxmlformats.org/officeDocument/2006/relationships/image" Target="../media/image196.png"/><Relationship Id="rId8" Type="http://schemas.openxmlformats.org/officeDocument/2006/relationships/image" Target="../media/image186.png"/><Relationship Id="rId9" Type="http://schemas.openxmlformats.org/officeDocument/2006/relationships/image" Target="../media/image197.png"/><Relationship Id="rId10" Type="http://schemas.openxmlformats.org/officeDocument/2006/relationships/image" Target="../media/image198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199.png"/><Relationship Id="rId4" Type="http://schemas.openxmlformats.org/officeDocument/2006/relationships/image" Target="../media/image43.png"/><Relationship Id="rId5" Type="http://schemas.openxmlformats.org/officeDocument/2006/relationships/image" Target="../media/image200.jpg"/><Relationship Id="rId6" Type="http://schemas.openxmlformats.org/officeDocument/2006/relationships/image" Target="../media/image201.png"/><Relationship Id="rId7" Type="http://schemas.openxmlformats.org/officeDocument/2006/relationships/image" Target="../media/image4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76.png"/><Relationship Id="rId4" Type="http://schemas.openxmlformats.org/officeDocument/2006/relationships/image" Target="../media/image202.png"/><Relationship Id="rId5" Type="http://schemas.openxmlformats.org/officeDocument/2006/relationships/image" Target="../media/image56.png"/><Relationship Id="rId6" Type="http://schemas.openxmlformats.org/officeDocument/2006/relationships/image" Target="../media/image203.png"/><Relationship Id="rId7" Type="http://schemas.openxmlformats.org/officeDocument/2006/relationships/image" Target="../media/image204.png"/><Relationship Id="rId8" Type="http://schemas.openxmlformats.org/officeDocument/2006/relationships/image" Target="../media/image205.png"/><Relationship Id="rId9" Type="http://schemas.openxmlformats.org/officeDocument/2006/relationships/image" Target="../media/image206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20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210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Relationship Id="rId3" Type="http://schemas.openxmlformats.org/officeDocument/2006/relationships/image" Target="../media/image74.png"/><Relationship Id="rId4" Type="http://schemas.openxmlformats.org/officeDocument/2006/relationships/image" Target="../media/image212.jpg"/><Relationship Id="rId5" Type="http://schemas.openxmlformats.org/officeDocument/2006/relationships/image" Target="../media/image213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212.jpg"/><Relationship Id="rId5" Type="http://schemas.openxmlformats.org/officeDocument/2006/relationships/image" Target="../media/image214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Relationship Id="rId3" Type="http://schemas.openxmlformats.org/officeDocument/2006/relationships/image" Target="../media/image74.png"/><Relationship Id="rId4" Type="http://schemas.openxmlformats.org/officeDocument/2006/relationships/image" Target="../media/image43.png"/><Relationship Id="rId5" Type="http://schemas.openxmlformats.org/officeDocument/2006/relationships/image" Target="../media/image216.jpg"/><Relationship Id="rId6" Type="http://schemas.openxmlformats.org/officeDocument/2006/relationships/image" Target="../media/image217.png"/><Relationship Id="rId7" Type="http://schemas.openxmlformats.org/officeDocument/2006/relationships/image" Target="../media/image46.png"/><Relationship Id="rId8" Type="http://schemas.openxmlformats.org/officeDocument/2006/relationships/hyperlink" Target="https://enclude.ie/" TargetMode="External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Relationship Id="rId4" Type="http://schemas.openxmlformats.org/officeDocument/2006/relationships/image" Target="../media/image218.png"/><Relationship Id="rId5" Type="http://schemas.openxmlformats.org/officeDocument/2006/relationships/image" Target="../media/image55.png"/><Relationship Id="rId6" Type="http://schemas.openxmlformats.org/officeDocument/2006/relationships/image" Target="../media/image219.jpg"/><Relationship Id="rId7" Type="http://schemas.openxmlformats.org/officeDocument/2006/relationships/image" Target="../media/image220.png"/><Relationship Id="rId8" Type="http://schemas.openxmlformats.org/officeDocument/2006/relationships/image" Target="../media/image186.pn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3" Type="http://schemas.openxmlformats.org/officeDocument/2006/relationships/image" Target="../media/image74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4.png"/><Relationship Id="rId3" Type="http://schemas.openxmlformats.org/officeDocument/2006/relationships/image" Target="../media/image76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g"/><Relationship Id="rId10" Type="http://schemas.openxmlformats.org/officeDocument/2006/relationships/image" Target="../media/image31.jpg"/><Relationship Id="rId11" Type="http://schemas.openxmlformats.org/officeDocument/2006/relationships/image" Target="../media/image32.jpg"/><Relationship Id="rId12" Type="http://schemas.openxmlformats.org/officeDocument/2006/relationships/image" Target="../media/image33.png"/><Relationship Id="rId13" Type="http://schemas.openxmlformats.org/officeDocument/2006/relationships/image" Target="../media/image34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Relationship Id="rId3" Type="http://schemas.openxmlformats.org/officeDocument/2006/relationships/image" Target="../media/image43.png"/><Relationship Id="rId4" Type="http://schemas.openxmlformats.org/officeDocument/2006/relationships/image" Target="../media/image228.jpg"/><Relationship Id="rId5" Type="http://schemas.openxmlformats.org/officeDocument/2006/relationships/image" Target="../media/image229.png"/><Relationship Id="rId6" Type="http://schemas.openxmlformats.org/officeDocument/2006/relationships/image" Target="../media/image46.png"/><Relationship Id="rId7" Type="http://schemas.openxmlformats.org/officeDocument/2006/relationships/hyperlink" Target="https://diplomasafe.com/" TargetMode="External"/><Relationship Id="rId8" Type="http://schemas.openxmlformats.org/officeDocument/2006/relationships/image" Target="../media/image230.pn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76.png"/><Relationship Id="rId4" Type="http://schemas.openxmlformats.org/officeDocument/2006/relationships/image" Target="../media/image232.jpg"/><Relationship Id="rId5" Type="http://schemas.openxmlformats.org/officeDocument/2006/relationships/image" Target="../media/image233.png"/><Relationship Id="rId6" Type="http://schemas.openxmlformats.org/officeDocument/2006/relationships/image" Target="../media/image234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Relationship Id="rId4" Type="http://schemas.openxmlformats.org/officeDocument/2006/relationships/image" Target="../media/image114.png"/><Relationship Id="rId5" Type="http://schemas.openxmlformats.org/officeDocument/2006/relationships/image" Target="../media/image235.jpg"/><Relationship Id="rId6" Type="http://schemas.openxmlformats.org/officeDocument/2006/relationships/image" Target="../media/image229.png"/><Relationship Id="rId7" Type="http://schemas.openxmlformats.org/officeDocument/2006/relationships/image" Target="../media/image46.png"/><Relationship Id="rId8" Type="http://schemas.openxmlformats.org/officeDocument/2006/relationships/hyperlink" Target="https://www.savethechildren.org/us/ways-to-help/ways-to-give/ways-to-help/cryptocurrency-donation" TargetMode="External"/><Relationship Id="rId9" Type="http://schemas.openxmlformats.org/officeDocument/2006/relationships/image" Target="../media/image236.pn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37.png"/><Relationship Id="rId4" Type="http://schemas.openxmlformats.org/officeDocument/2006/relationships/image" Target="../media/image55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Relationship Id="rId4" Type="http://schemas.openxmlformats.org/officeDocument/2006/relationships/image" Target="../media/image114.png"/><Relationship Id="rId5" Type="http://schemas.openxmlformats.org/officeDocument/2006/relationships/image" Target="../media/image241.jpg"/><Relationship Id="rId6" Type="http://schemas.openxmlformats.org/officeDocument/2006/relationships/image" Target="../media/image229.png"/><Relationship Id="rId7" Type="http://schemas.openxmlformats.org/officeDocument/2006/relationships/image" Target="../media/image46.png"/><Relationship Id="rId8" Type="http://schemas.openxmlformats.org/officeDocument/2006/relationships/image" Target="../media/image242.pn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65.png"/><Relationship Id="rId4" Type="http://schemas.openxmlformats.org/officeDocument/2006/relationships/image" Target="../media/image243.jpg"/><Relationship Id="rId5" Type="http://schemas.openxmlformats.org/officeDocument/2006/relationships/image" Target="../media/image244.jpg"/><Relationship Id="rId6" Type="http://schemas.openxmlformats.org/officeDocument/2006/relationships/image" Target="../media/image245.pn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png"/><Relationship Id="rId3" Type="http://schemas.openxmlformats.org/officeDocument/2006/relationships/hyperlink" Target="https://www.blockchain.com/" TargetMode="External"/><Relationship Id="rId4" Type="http://schemas.openxmlformats.org/officeDocument/2006/relationships/hyperlink" Target="https://www.empower.eco/plastic-credits/" TargetMode="External"/><Relationship Id="rId5" Type="http://schemas.openxmlformats.org/officeDocument/2006/relationships/hyperlink" Target="https://www.savethechildren.org/us/ways-to-help/ways-to-give/ways-to-help/cryptocurrency-donation" TargetMode="External"/><Relationship Id="rId6" Type="http://schemas.openxmlformats.org/officeDocument/2006/relationships/hyperlink" Target="https://www.mungos.org/press_release/st-mungos-partners-blockchain-fundraisers-help-rough-sleepers/" TargetMode="External"/><Relationship Id="rId7" Type="http://schemas.openxmlformats.org/officeDocument/2006/relationships/hyperlink" Target="https://play.acast.com/s/61517939d72d490013a1158c/62ac39d801d25b00127b32e5" TargetMode="External"/><Relationship Id="rId8" Type="http://schemas.openxmlformats.org/officeDocument/2006/relationships/image" Target="../media/image246.pn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247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9.png"/><Relationship Id="rId4" Type="http://schemas.openxmlformats.org/officeDocument/2006/relationships/image" Target="../media/image248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Relationship Id="rId4" Type="http://schemas.openxmlformats.org/officeDocument/2006/relationships/image" Target="../media/image249.png"/><Relationship Id="rId5" Type="http://schemas.openxmlformats.org/officeDocument/2006/relationships/image" Target="../media/image114.png"/><Relationship Id="rId6" Type="http://schemas.openxmlformats.org/officeDocument/2006/relationships/image" Target="../media/image250.jpg"/><Relationship Id="rId7" Type="http://schemas.openxmlformats.org/officeDocument/2006/relationships/image" Target="../media/image229.png"/><Relationship Id="rId8" Type="http://schemas.openxmlformats.org/officeDocument/2006/relationships/image" Target="../media/image46.png"/><Relationship Id="rId9" Type="http://schemas.openxmlformats.org/officeDocument/2006/relationships/hyperlink" Target="https://www.mind.org.uk/" TargetMode="Externa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Relationship Id="rId3" Type="http://schemas.openxmlformats.org/officeDocument/2006/relationships/image" Target="../media/image55.png"/><Relationship Id="rId4" Type="http://schemas.openxmlformats.org/officeDocument/2006/relationships/image" Target="../media/image251.jp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png"/><Relationship Id="rId3" Type="http://schemas.openxmlformats.org/officeDocument/2006/relationships/image" Target="../media/image74.png"/><Relationship Id="rId4" Type="http://schemas.openxmlformats.org/officeDocument/2006/relationships/hyperlink" Target="https://www.globalgiving.org/projects/training-women-in-documentary-photography/" TargetMode="External"/><Relationship Id="rId5" Type="http://schemas.openxmlformats.org/officeDocument/2006/relationships/image" Target="../media/image114.png"/><Relationship Id="rId6" Type="http://schemas.openxmlformats.org/officeDocument/2006/relationships/image" Target="../media/image256.jpg"/><Relationship Id="rId7" Type="http://schemas.openxmlformats.org/officeDocument/2006/relationships/image" Target="../media/image257.png"/><Relationship Id="rId8" Type="http://schemas.openxmlformats.org/officeDocument/2006/relationships/image" Target="../media/image258.pn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76.png"/><Relationship Id="rId4" Type="http://schemas.openxmlformats.org/officeDocument/2006/relationships/image" Target="../media/image259.jpg"/><Relationship Id="rId5" Type="http://schemas.openxmlformats.org/officeDocument/2006/relationships/image" Target="../media/image260.png"/><Relationship Id="rId6" Type="http://schemas.openxmlformats.org/officeDocument/2006/relationships/image" Target="../media/image130.png"/><Relationship Id="rId7" Type="http://schemas.openxmlformats.org/officeDocument/2006/relationships/image" Target="../media/image261.jpg"/><Relationship Id="rId8" Type="http://schemas.openxmlformats.org/officeDocument/2006/relationships/image" Target="../media/image262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png"/><Relationship Id="rId3" Type="http://schemas.openxmlformats.org/officeDocument/2006/relationships/image" Target="../media/image264.png"/><Relationship Id="rId4" Type="http://schemas.openxmlformats.org/officeDocument/2006/relationships/image" Target="../media/image74.png"/><Relationship Id="rId5" Type="http://schemas.openxmlformats.org/officeDocument/2006/relationships/image" Target="../media/image43.png"/><Relationship Id="rId6" Type="http://schemas.openxmlformats.org/officeDocument/2006/relationships/image" Target="../media/image75.jpg"/><Relationship Id="rId7" Type="http://schemas.openxmlformats.org/officeDocument/2006/relationships/image" Target="../media/image265.png"/><Relationship Id="rId8" Type="http://schemas.openxmlformats.org/officeDocument/2006/relationships/image" Target="../media/image46.pn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65.png"/><Relationship Id="rId4" Type="http://schemas.openxmlformats.org/officeDocument/2006/relationships/hyperlink" Target="https://digital-stories.scot/macmillan-cancer-support" TargetMode="External"/><Relationship Id="rId5" Type="http://schemas.openxmlformats.org/officeDocument/2006/relationships/hyperlink" Target="https://www.macmillan.org.uk/cancer-information-and-support/get-help/emotional-help/the-macmillan-digital-storytelling-project" TargetMode="External"/><Relationship Id="rId6" Type="http://schemas.openxmlformats.org/officeDocument/2006/relationships/image" Target="../media/image266.png"/><Relationship Id="rId7" Type="http://schemas.openxmlformats.org/officeDocument/2006/relationships/image" Target="../media/image267.png"/><Relationship Id="rId8" Type="http://schemas.openxmlformats.org/officeDocument/2006/relationships/image" Target="../media/image85.png"/><Relationship Id="rId9" Type="http://schemas.openxmlformats.org/officeDocument/2006/relationships/image" Target="../media/image268.jpg"/><Relationship Id="rId10" Type="http://schemas.openxmlformats.org/officeDocument/2006/relationships/image" Target="../media/image269.png"/><Relationship Id="rId11" Type="http://schemas.openxmlformats.org/officeDocument/2006/relationships/image" Target="../media/image270.png"/><Relationship Id="rId12" Type="http://schemas.openxmlformats.org/officeDocument/2006/relationships/image" Target="../media/image56.png"/><Relationship Id="rId13" Type="http://schemas.openxmlformats.org/officeDocument/2006/relationships/image" Target="../media/image271.jpg"/><Relationship Id="rId14" Type="http://schemas.openxmlformats.org/officeDocument/2006/relationships/image" Target="../media/image272.png"/><Relationship Id="rId15" Type="http://schemas.openxmlformats.org/officeDocument/2006/relationships/image" Target="../media/image273.pn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Relationship Id="rId3" Type="http://schemas.openxmlformats.org/officeDocument/2006/relationships/image" Target="../media/image55.png"/><Relationship Id="rId4" Type="http://schemas.openxmlformats.org/officeDocument/2006/relationships/image" Target="../media/image274.png"/><Relationship Id="rId5" Type="http://schemas.openxmlformats.org/officeDocument/2006/relationships/image" Target="../media/image267.png"/><Relationship Id="rId6" Type="http://schemas.openxmlformats.org/officeDocument/2006/relationships/image" Target="../media/image275.jpg"/><Relationship Id="rId7" Type="http://schemas.openxmlformats.org/officeDocument/2006/relationships/image" Target="../media/image114.png"/><Relationship Id="rId8" Type="http://schemas.openxmlformats.org/officeDocument/2006/relationships/image" Target="../media/image276.png"/><Relationship Id="rId9" Type="http://schemas.openxmlformats.org/officeDocument/2006/relationships/image" Target="../media/image277.pn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png"/><Relationship Id="rId3" Type="http://schemas.openxmlformats.org/officeDocument/2006/relationships/image" Target="../media/image74.png"/><Relationship Id="rId4" Type="http://schemas.openxmlformats.org/officeDocument/2006/relationships/image" Target="../media/image114.png"/><Relationship Id="rId5" Type="http://schemas.openxmlformats.org/officeDocument/2006/relationships/image" Target="../media/image279.jpg"/><Relationship Id="rId6" Type="http://schemas.openxmlformats.org/officeDocument/2006/relationships/image" Target="../media/image280.png"/><Relationship Id="rId7" Type="http://schemas.openxmlformats.org/officeDocument/2006/relationships/image" Target="../media/image258.pn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65.png"/><Relationship Id="rId4" Type="http://schemas.openxmlformats.org/officeDocument/2006/relationships/hyperlink" Target="https://www.womenwin.org/grls/stories/" TargetMode="External"/><Relationship Id="rId5" Type="http://schemas.openxmlformats.org/officeDocument/2006/relationships/image" Target="../media/image281.png"/><Relationship Id="rId6" Type="http://schemas.openxmlformats.org/officeDocument/2006/relationships/image" Target="../media/image282.jp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3.png"/><Relationship Id="rId3" Type="http://schemas.openxmlformats.org/officeDocument/2006/relationships/hyperlink" Target="https://ideas-alliance.org.uk/hub/2020/01/23/three-inspiring-charities-who-have-mastered-digital-storytelling/" TargetMode="External"/><Relationship Id="rId4" Type="http://schemas.openxmlformats.org/officeDocument/2006/relationships/image" Target="../media/image284.pn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152.png"/><Relationship Id="rId5" Type="http://schemas.openxmlformats.org/officeDocument/2006/relationships/image" Target="../media/image41.png"/><Relationship Id="rId6" Type="http://schemas.openxmlformats.org/officeDocument/2006/relationships/image" Target="../media/image28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286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png"/><Relationship Id="rId3" Type="http://schemas.openxmlformats.org/officeDocument/2006/relationships/image" Target="../media/image74.png"/><Relationship Id="rId4" Type="http://schemas.openxmlformats.org/officeDocument/2006/relationships/image" Target="../media/image288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png"/><Relationship Id="rId3" Type="http://schemas.openxmlformats.org/officeDocument/2006/relationships/image" Target="../media/image50.png"/><Relationship Id="rId4" Type="http://schemas.openxmlformats.org/officeDocument/2006/relationships/image" Target="../media/image70.png"/><Relationship Id="rId5" Type="http://schemas.openxmlformats.org/officeDocument/2006/relationships/image" Target="../media/image113.jp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png"/><Relationship Id="rId3" Type="http://schemas.openxmlformats.org/officeDocument/2006/relationships/image" Target="../media/image74.png"/><Relationship Id="rId4" Type="http://schemas.openxmlformats.org/officeDocument/2006/relationships/hyperlink" Target="http://www.youtube.com/watch?v=rmV6EfDvSdk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291.jpg"/><Relationship Id="rId7" Type="http://schemas.openxmlformats.org/officeDocument/2006/relationships/image" Target="../media/image292.png"/><Relationship Id="rId8" Type="http://schemas.openxmlformats.org/officeDocument/2006/relationships/image" Target="../media/image293.png"/><Relationship Id="rId9" Type="http://schemas.openxmlformats.org/officeDocument/2006/relationships/hyperlink" Target="https://www.thirdsectorfundraisingconference.co.uk/" TargetMode="External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65.png"/><Relationship Id="rId4" Type="http://schemas.openxmlformats.org/officeDocument/2006/relationships/image" Target="../media/image294.jpg"/><Relationship Id="rId5" Type="http://schemas.openxmlformats.org/officeDocument/2006/relationships/image" Target="../media/image295.pn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Relationship Id="rId3" Type="http://schemas.openxmlformats.org/officeDocument/2006/relationships/image" Target="../media/image55.png"/><Relationship Id="rId4" Type="http://schemas.openxmlformats.org/officeDocument/2006/relationships/image" Target="../media/image296.png"/><Relationship Id="rId5" Type="http://schemas.openxmlformats.org/officeDocument/2006/relationships/image" Target="../media/image297.png"/><Relationship Id="rId6" Type="http://schemas.openxmlformats.org/officeDocument/2006/relationships/image" Target="../media/image294.jp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png"/><Relationship Id="rId3" Type="http://schemas.openxmlformats.org/officeDocument/2006/relationships/image" Target="../media/image74.png"/><Relationship Id="rId4" Type="http://schemas.openxmlformats.org/officeDocument/2006/relationships/image" Target="../media/image43.png"/><Relationship Id="rId5" Type="http://schemas.openxmlformats.org/officeDocument/2006/relationships/image" Target="../media/image299.jpg"/><Relationship Id="rId6" Type="http://schemas.openxmlformats.org/officeDocument/2006/relationships/image" Target="../media/image292.png"/><Relationship Id="rId7" Type="http://schemas.openxmlformats.org/officeDocument/2006/relationships/image" Target="../media/image293.pn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0.png"/><Relationship Id="rId3" Type="http://schemas.openxmlformats.org/officeDocument/2006/relationships/image" Target="../media/image165.png"/><Relationship Id="rId4" Type="http://schemas.openxmlformats.org/officeDocument/2006/relationships/image" Target="../media/image76.png"/><Relationship Id="rId5" Type="http://schemas.openxmlformats.org/officeDocument/2006/relationships/image" Target="../media/image301.jp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02.png"/><Relationship Id="rId4" Type="http://schemas.openxmlformats.org/officeDocument/2006/relationships/hyperlink" Target="https://socio.events/" TargetMode="External"/><Relationship Id="rId5" Type="http://schemas.openxmlformats.org/officeDocument/2006/relationships/hyperlink" Target="https://www.allintheloop.com/" TargetMode="External"/><Relationship Id="rId6" Type="http://schemas.openxmlformats.org/officeDocument/2006/relationships/hyperlink" Target="https://www.nunify.com/" TargetMode="External"/><Relationship Id="rId7" Type="http://schemas.openxmlformats.org/officeDocument/2006/relationships/image" Target="../media/image303.pn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0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346" y="10321452"/>
            <a:ext cx="1956435" cy="12065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61580" cy="10692765"/>
            <a:chOff x="0" y="0"/>
            <a:chExt cx="7561580" cy="10692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106923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5876" y="10084644"/>
              <a:ext cx="374688" cy="2530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6876" y="1900427"/>
              <a:ext cx="5124469" cy="785928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63799" y="10065958"/>
            <a:ext cx="782955" cy="28638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670"/>
              </a:lnSpc>
              <a:spcBef>
                <a:spcPts val="160"/>
              </a:spcBef>
            </a:pP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Co-funded by the </a:t>
            </a:r>
            <a:r>
              <a:rPr dirty="0" sz="60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E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P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o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dirty="0" sz="600" spc="-1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me  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dirty="0" sz="600" spc="-3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dirty="0" sz="600" spc="-25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dirty="0" sz="600" spc="-3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dirty="0" sz="600" spc="-5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8263" y="4361687"/>
            <a:ext cx="2985770" cy="1371600"/>
            <a:chOff x="588263" y="4361687"/>
            <a:chExt cx="2985770" cy="1371600"/>
          </a:xfrm>
        </p:grpSpPr>
        <p:sp>
          <p:nvSpPr>
            <p:cNvPr id="9" name="object 9"/>
            <p:cNvSpPr/>
            <p:nvPr/>
          </p:nvSpPr>
          <p:spPr>
            <a:xfrm>
              <a:off x="1580388" y="4645151"/>
              <a:ext cx="1993900" cy="859790"/>
            </a:xfrm>
            <a:custGeom>
              <a:avLst/>
              <a:gdLst/>
              <a:ahLst/>
              <a:cxnLst/>
              <a:rect l="l" t="t" r="r" b="b"/>
              <a:pathLst>
                <a:path w="1993900" h="859789">
                  <a:moveTo>
                    <a:pt x="452628" y="506222"/>
                  </a:moveTo>
                  <a:lnTo>
                    <a:pt x="440626" y="451332"/>
                  </a:lnTo>
                  <a:lnTo>
                    <a:pt x="408051" y="407289"/>
                  </a:lnTo>
                  <a:lnTo>
                    <a:pt x="360108" y="378206"/>
                  </a:lnTo>
                  <a:lnTo>
                    <a:pt x="300355" y="368554"/>
                  </a:lnTo>
                  <a:lnTo>
                    <a:pt x="269938" y="370395"/>
                  </a:lnTo>
                  <a:lnTo>
                    <a:pt x="215036" y="384263"/>
                  </a:lnTo>
                  <a:lnTo>
                    <a:pt x="169570" y="410591"/>
                  </a:lnTo>
                  <a:lnTo>
                    <a:pt x="133515" y="446214"/>
                  </a:lnTo>
                  <a:lnTo>
                    <a:pt x="119253" y="467487"/>
                  </a:lnTo>
                  <a:lnTo>
                    <a:pt x="119253" y="0"/>
                  </a:lnTo>
                  <a:lnTo>
                    <a:pt x="0" y="0"/>
                  </a:lnTo>
                  <a:lnTo>
                    <a:pt x="0" y="848868"/>
                  </a:lnTo>
                  <a:lnTo>
                    <a:pt x="122174" y="848868"/>
                  </a:lnTo>
                  <a:lnTo>
                    <a:pt x="122174" y="643763"/>
                  </a:lnTo>
                  <a:lnTo>
                    <a:pt x="124333" y="607987"/>
                  </a:lnTo>
                  <a:lnTo>
                    <a:pt x="142151" y="546595"/>
                  </a:lnTo>
                  <a:lnTo>
                    <a:pt x="177736" y="498970"/>
                  </a:lnTo>
                  <a:lnTo>
                    <a:pt x="224548" y="474789"/>
                  </a:lnTo>
                  <a:lnTo>
                    <a:pt x="251460" y="471805"/>
                  </a:lnTo>
                  <a:lnTo>
                    <a:pt x="269557" y="473151"/>
                  </a:lnTo>
                  <a:lnTo>
                    <a:pt x="308991" y="493268"/>
                  </a:lnTo>
                  <a:lnTo>
                    <a:pt x="328307" y="531952"/>
                  </a:lnTo>
                  <a:lnTo>
                    <a:pt x="330454" y="549148"/>
                  </a:lnTo>
                  <a:lnTo>
                    <a:pt x="330454" y="847471"/>
                  </a:lnTo>
                  <a:lnTo>
                    <a:pt x="452628" y="847471"/>
                  </a:lnTo>
                  <a:lnTo>
                    <a:pt x="452628" y="506222"/>
                  </a:lnTo>
                  <a:close/>
                </a:path>
                <a:path w="1993900" h="859789">
                  <a:moveTo>
                    <a:pt x="742823" y="388112"/>
                  </a:moveTo>
                  <a:lnTo>
                    <a:pt x="620014" y="388112"/>
                  </a:lnTo>
                  <a:lnTo>
                    <a:pt x="620014" y="848868"/>
                  </a:lnTo>
                  <a:lnTo>
                    <a:pt x="742823" y="848868"/>
                  </a:lnTo>
                  <a:lnTo>
                    <a:pt x="742823" y="388112"/>
                  </a:lnTo>
                  <a:close/>
                </a:path>
                <a:path w="1993900" h="859789">
                  <a:moveTo>
                    <a:pt x="754380" y="223139"/>
                  </a:moveTo>
                  <a:lnTo>
                    <a:pt x="732663" y="177165"/>
                  </a:lnTo>
                  <a:lnTo>
                    <a:pt x="697725" y="159600"/>
                  </a:lnTo>
                  <a:lnTo>
                    <a:pt x="685038" y="158496"/>
                  </a:lnTo>
                  <a:lnTo>
                    <a:pt x="672045" y="159600"/>
                  </a:lnTo>
                  <a:lnTo>
                    <a:pt x="635889" y="177165"/>
                  </a:lnTo>
                  <a:lnTo>
                    <a:pt x="615518" y="209905"/>
                  </a:lnTo>
                  <a:lnTo>
                    <a:pt x="614172" y="223139"/>
                  </a:lnTo>
                  <a:lnTo>
                    <a:pt x="615518" y="236308"/>
                  </a:lnTo>
                  <a:lnTo>
                    <a:pt x="635889" y="268986"/>
                  </a:lnTo>
                  <a:lnTo>
                    <a:pt x="671461" y="286562"/>
                  </a:lnTo>
                  <a:lnTo>
                    <a:pt x="685038" y="287655"/>
                  </a:lnTo>
                  <a:lnTo>
                    <a:pt x="697725" y="286562"/>
                  </a:lnTo>
                  <a:lnTo>
                    <a:pt x="732663" y="268986"/>
                  </a:lnTo>
                  <a:lnTo>
                    <a:pt x="753021" y="236308"/>
                  </a:lnTo>
                  <a:lnTo>
                    <a:pt x="754380" y="223139"/>
                  </a:lnTo>
                  <a:close/>
                </a:path>
                <a:path w="1993900" h="859789">
                  <a:moveTo>
                    <a:pt x="1362456" y="506349"/>
                  </a:moveTo>
                  <a:lnTo>
                    <a:pt x="1350454" y="451573"/>
                  </a:lnTo>
                  <a:lnTo>
                    <a:pt x="1317879" y="407543"/>
                  </a:lnTo>
                  <a:lnTo>
                    <a:pt x="1269403" y="378510"/>
                  </a:lnTo>
                  <a:lnTo>
                    <a:pt x="1210183" y="368808"/>
                  </a:lnTo>
                  <a:lnTo>
                    <a:pt x="1179982" y="370649"/>
                  </a:lnTo>
                  <a:lnTo>
                    <a:pt x="1125499" y="384517"/>
                  </a:lnTo>
                  <a:lnTo>
                    <a:pt x="1078814" y="410502"/>
                  </a:lnTo>
                  <a:lnTo>
                    <a:pt x="1043139" y="448030"/>
                  </a:lnTo>
                  <a:lnTo>
                    <a:pt x="1029081" y="470535"/>
                  </a:lnTo>
                  <a:lnTo>
                    <a:pt x="1020445" y="388874"/>
                  </a:lnTo>
                  <a:lnTo>
                    <a:pt x="909828" y="388874"/>
                  </a:lnTo>
                  <a:lnTo>
                    <a:pt x="909828" y="848868"/>
                  </a:lnTo>
                  <a:lnTo>
                    <a:pt x="1032002" y="848868"/>
                  </a:lnTo>
                  <a:lnTo>
                    <a:pt x="1032002" y="643890"/>
                  </a:lnTo>
                  <a:lnTo>
                    <a:pt x="1034161" y="608177"/>
                  </a:lnTo>
                  <a:lnTo>
                    <a:pt x="1051979" y="546849"/>
                  </a:lnTo>
                  <a:lnTo>
                    <a:pt x="1087564" y="499211"/>
                  </a:lnTo>
                  <a:lnTo>
                    <a:pt x="1134376" y="474929"/>
                  </a:lnTo>
                  <a:lnTo>
                    <a:pt x="1161288" y="471932"/>
                  </a:lnTo>
                  <a:lnTo>
                    <a:pt x="1179385" y="473290"/>
                  </a:lnTo>
                  <a:lnTo>
                    <a:pt x="1218819" y="493522"/>
                  </a:lnTo>
                  <a:lnTo>
                    <a:pt x="1238135" y="532193"/>
                  </a:lnTo>
                  <a:lnTo>
                    <a:pt x="1240282" y="549402"/>
                  </a:lnTo>
                  <a:lnTo>
                    <a:pt x="1240282" y="847471"/>
                  </a:lnTo>
                  <a:lnTo>
                    <a:pt x="1362456" y="847471"/>
                  </a:lnTo>
                  <a:lnTo>
                    <a:pt x="1362456" y="506349"/>
                  </a:lnTo>
                  <a:close/>
                </a:path>
                <a:path w="1993900" h="859789">
                  <a:moveTo>
                    <a:pt x="1993392" y="573786"/>
                  </a:moveTo>
                  <a:lnTo>
                    <a:pt x="1980171" y="526961"/>
                  </a:lnTo>
                  <a:lnTo>
                    <a:pt x="1961972" y="485508"/>
                  </a:lnTo>
                  <a:lnTo>
                    <a:pt x="1938642" y="449478"/>
                  </a:lnTo>
                  <a:lnTo>
                    <a:pt x="1910080" y="418846"/>
                  </a:lnTo>
                  <a:lnTo>
                    <a:pt x="1876933" y="395160"/>
                  </a:lnTo>
                  <a:lnTo>
                    <a:pt x="1855470" y="385267"/>
                  </a:lnTo>
                  <a:lnTo>
                    <a:pt x="1855470" y="540766"/>
                  </a:lnTo>
                  <a:lnTo>
                    <a:pt x="1614170" y="626999"/>
                  </a:lnTo>
                  <a:lnTo>
                    <a:pt x="1612773" y="622681"/>
                  </a:lnTo>
                  <a:lnTo>
                    <a:pt x="1612773" y="608330"/>
                  </a:lnTo>
                  <a:lnTo>
                    <a:pt x="1621548" y="549998"/>
                  </a:lnTo>
                  <a:lnTo>
                    <a:pt x="1648714" y="503555"/>
                  </a:lnTo>
                  <a:lnTo>
                    <a:pt x="1690700" y="473189"/>
                  </a:lnTo>
                  <a:lnTo>
                    <a:pt x="1743456" y="463296"/>
                  </a:lnTo>
                  <a:lnTo>
                    <a:pt x="1763928" y="464654"/>
                  </a:lnTo>
                  <a:lnTo>
                    <a:pt x="1813814" y="484886"/>
                  </a:lnTo>
                  <a:lnTo>
                    <a:pt x="1847342" y="524421"/>
                  </a:lnTo>
                  <a:lnTo>
                    <a:pt x="1855470" y="540766"/>
                  </a:lnTo>
                  <a:lnTo>
                    <a:pt x="1855470" y="385267"/>
                  </a:lnTo>
                  <a:lnTo>
                    <a:pt x="1839874" y="378066"/>
                  </a:lnTo>
                  <a:lnTo>
                    <a:pt x="1798777" y="367715"/>
                  </a:lnTo>
                  <a:lnTo>
                    <a:pt x="1753489" y="364236"/>
                  </a:lnTo>
                  <a:lnTo>
                    <a:pt x="1718741" y="366369"/>
                  </a:lnTo>
                  <a:lnTo>
                    <a:pt x="1653540" y="382993"/>
                  </a:lnTo>
                  <a:lnTo>
                    <a:pt x="1594231" y="415836"/>
                  </a:lnTo>
                  <a:lnTo>
                    <a:pt x="1546796" y="461035"/>
                  </a:lnTo>
                  <a:lnTo>
                    <a:pt x="1512849" y="517283"/>
                  </a:lnTo>
                  <a:lnTo>
                    <a:pt x="1495653" y="579767"/>
                  </a:lnTo>
                  <a:lnTo>
                    <a:pt x="1493520" y="612648"/>
                  </a:lnTo>
                  <a:lnTo>
                    <a:pt x="1495615" y="647941"/>
                  </a:lnTo>
                  <a:lnTo>
                    <a:pt x="1511681" y="711555"/>
                  </a:lnTo>
                  <a:lnTo>
                    <a:pt x="1542059" y="766826"/>
                  </a:lnTo>
                  <a:lnTo>
                    <a:pt x="1586738" y="810437"/>
                  </a:lnTo>
                  <a:lnTo>
                    <a:pt x="1644573" y="841971"/>
                  </a:lnTo>
                  <a:lnTo>
                    <a:pt x="1713534" y="857631"/>
                  </a:lnTo>
                  <a:lnTo>
                    <a:pt x="1752092" y="859536"/>
                  </a:lnTo>
                  <a:lnTo>
                    <a:pt x="1771713" y="858735"/>
                  </a:lnTo>
                  <a:lnTo>
                    <a:pt x="1812671" y="852258"/>
                  </a:lnTo>
                  <a:lnTo>
                    <a:pt x="1854365" y="839558"/>
                  </a:lnTo>
                  <a:lnTo>
                    <a:pt x="1894128" y="821804"/>
                  </a:lnTo>
                  <a:lnTo>
                    <a:pt x="1913001" y="810768"/>
                  </a:lnTo>
                  <a:lnTo>
                    <a:pt x="1876755" y="752170"/>
                  </a:lnTo>
                  <a:lnTo>
                    <a:pt x="1856994" y="720217"/>
                  </a:lnTo>
                  <a:lnTo>
                    <a:pt x="1830324" y="736117"/>
                  </a:lnTo>
                  <a:lnTo>
                    <a:pt x="1804314" y="746848"/>
                  </a:lnTo>
                  <a:lnTo>
                    <a:pt x="1779117" y="752170"/>
                  </a:lnTo>
                  <a:lnTo>
                    <a:pt x="1754886" y="751840"/>
                  </a:lnTo>
                  <a:lnTo>
                    <a:pt x="1703019" y="742797"/>
                  </a:lnTo>
                  <a:lnTo>
                    <a:pt x="1660321" y="717804"/>
                  </a:lnTo>
                  <a:lnTo>
                    <a:pt x="1638554" y="693039"/>
                  </a:lnTo>
                  <a:lnTo>
                    <a:pt x="1835048" y="626999"/>
                  </a:lnTo>
                  <a:lnTo>
                    <a:pt x="1993392" y="573786"/>
                  </a:lnTo>
                  <a:close/>
                </a:path>
              </a:pathLst>
            </a:custGeom>
            <a:solidFill>
              <a:srgbClr val="8536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3036" y="4796027"/>
              <a:ext cx="147827" cy="1478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263" y="4361687"/>
              <a:ext cx="1170432" cy="1371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2703" y="5588503"/>
              <a:ext cx="1208532" cy="1417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2196" y="5586983"/>
              <a:ext cx="467868" cy="1158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94156" y="8727185"/>
            <a:ext cx="3584575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17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200" spc="-3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200" spc="-190" b="1">
                <a:solidFill>
                  <a:srgbClr val="FFFFFF"/>
                </a:solidFill>
                <a:latin typeface="Arial"/>
                <a:cs typeface="Arial"/>
              </a:rPr>
              <a:t>ASFORMA</a:t>
            </a:r>
            <a:r>
              <a:rPr dirty="0" sz="3200" spc="-17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3200" spc="-50" b="1">
                <a:solidFill>
                  <a:srgbClr val="FFFFFF"/>
                </a:solidFill>
                <a:latin typeface="Arial"/>
                <a:cs typeface="Arial"/>
              </a:rPr>
              <a:t>IONE  </a:t>
            </a:r>
            <a:r>
              <a:rPr dirty="0" sz="3200" spc="-180" b="1">
                <a:solidFill>
                  <a:srgbClr val="FFFFFF"/>
                </a:solidFill>
                <a:latin typeface="Arial"/>
                <a:cs typeface="Arial"/>
              </a:rPr>
              <a:t>DIGITALE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34539" y="2385186"/>
            <a:ext cx="2129155" cy="102235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700" marR="5080" indent="1270">
              <a:lnSpc>
                <a:spcPts val="2610"/>
              </a:lnSpc>
              <a:spcBef>
                <a:spcPts val="204"/>
              </a:spcBef>
            </a:pPr>
            <a:r>
              <a:rPr dirty="0" sz="2200" spc="-45" b="1">
                <a:solidFill>
                  <a:srgbClr val="FFFFFF"/>
                </a:solidFill>
                <a:latin typeface="Arial"/>
                <a:cs typeface="Arial"/>
              </a:rPr>
              <a:t>COMPENDIO </a:t>
            </a:r>
            <a:r>
              <a:rPr dirty="0" sz="22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2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9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2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23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11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9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2200" spc="-95" b="1">
                <a:solidFill>
                  <a:srgbClr val="FFFFFF"/>
                </a:solidFill>
                <a:latin typeface="Arial"/>
                <a:cs typeface="Arial"/>
              </a:rPr>
              <a:t>RI  </a:t>
            </a:r>
            <a:r>
              <a:rPr dirty="0" sz="2200" spc="-160" b="1">
                <a:solidFill>
                  <a:srgbClr val="FFFFFF"/>
                </a:solidFill>
                <a:latin typeface="Arial"/>
                <a:cs typeface="Arial"/>
              </a:rPr>
              <a:t>PRATICHE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95499"/>
            <a:ext cx="7548372" cy="25466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3028" y="2753359"/>
            <a:ext cx="591820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L'Atelier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verderame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impegnata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l'antica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tradizione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tessile pugliese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mezzo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sostenere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comunità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locale</a:t>
            </a:r>
            <a:r>
              <a:rPr dirty="0" sz="1200" spc="1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1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proteggere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l'ambiente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produzione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abbigliamento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ts val="1500"/>
              </a:lnSpc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sostenibile.</a:t>
            </a:r>
            <a:r>
              <a:rPr dirty="0" sz="12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disegnati</a:t>
            </a:r>
            <a:r>
              <a:rPr dirty="0" sz="12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10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baseline="4629" sz="2700" spc="-16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200" spc="-11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dirty="0" sz="12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realizzati</a:t>
            </a:r>
            <a:r>
              <a:rPr dirty="0" sz="12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interamente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laboratori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ts val="1380"/>
              </a:lnSpc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2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territorio</a:t>
            </a:r>
            <a:r>
              <a:rPr dirty="0" sz="1200" spc="2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pugliese.</a:t>
            </a:r>
            <a:r>
              <a:rPr dirty="0" sz="1200" spc="2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2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2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comunità</a:t>
            </a:r>
            <a:r>
              <a:rPr dirty="0" sz="1200" spc="25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locale</a:t>
            </a:r>
            <a:r>
              <a:rPr dirty="0" sz="1200" spc="2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contribuire,</a:t>
            </a:r>
            <a:r>
              <a:rPr dirty="0" sz="1200" spc="25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2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2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minima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parte,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aspetto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fondamentale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l'azienda.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Partendo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dall'utilizzo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materie prime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alta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qualità,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producono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capi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durano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tempo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seguono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necessariamente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tendenze.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65390" cy="9202420"/>
            <a:chOff x="0" y="140207"/>
            <a:chExt cx="7565390" cy="92024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2088" y="446531"/>
              <a:ext cx="2536951" cy="18013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31507" y="3592067"/>
              <a:ext cx="828040" cy="2352040"/>
            </a:xfrm>
            <a:custGeom>
              <a:avLst/>
              <a:gdLst/>
              <a:ahLst/>
              <a:cxnLst/>
              <a:rect l="l" t="t" r="r" b="b"/>
              <a:pathLst>
                <a:path w="828040" h="2352040">
                  <a:moveTo>
                    <a:pt x="65405" y="252857"/>
                  </a:moveTo>
                  <a:lnTo>
                    <a:pt x="102431" y="271965"/>
                  </a:lnTo>
                  <a:lnTo>
                    <a:pt x="137833" y="291362"/>
                  </a:lnTo>
                  <a:lnTo>
                    <a:pt x="182441" y="316959"/>
                  </a:lnTo>
                  <a:lnTo>
                    <a:pt x="234716" y="348486"/>
                  </a:lnTo>
                  <a:lnTo>
                    <a:pt x="293118" y="385671"/>
                  </a:lnTo>
                  <a:lnTo>
                    <a:pt x="356108" y="428244"/>
                  </a:lnTo>
                  <a:lnTo>
                    <a:pt x="395191" y="361573"/>
                  </a:lnTo>
                  <a:lnTo>
                    <a:pt x="433869" y="298752"/>
                  </a:lnTo>
                  <a:lnTo>
                    <a:pt x="471127" y="240712"/>
                  </a:lnTo>
                  <a:lnTo>
                    <a:pt x="505949" y="188385"/>
                  </a:lnTo>
                  <a:lnTo>
                    <a:pt x="537318" y="142703"/>
                  </a:lnTo>
                  <a:lnTo>
                    <a:pt x="564218" y="104600"/>
                  </a:lnTo>
                  <a:lnTo>
                    <a:pt x="600550" y="54859"/>
                  </a:lnTo>
                  <a:lnTo>
                    <a:pt x="607949" y="45085"/>
                  </a:lnTo>
                  <a:lnTo>
                    <a:pt x="641985" y="0"/>
                  </a:lnTo>
                  <a:lnTo>
                    <a:pt x="679069" y="42799"/>
                  </a:lnTo>
                  <a:lnTo>
                    <a:pt x="725532" y="99586"/>
                  </a:lnTo>
                  <a:lnTo>
                    <a:pt x="754045" y="136497"/>
                  </a:lnTo>
                  <a:lnTo>
                    <a:pt x="787198" y="181073"/>
                  </a:lnTo>
                  <a:lnTo>
                    <a:pt x="823867" y="232518"/>
                  </a:lnTo>
                  <a:lnTo>
                    <a:pt x="827531" y="237913"/>
                  </a:lnTo>
                </a:path>
                <a:path w="828040" h="2352040">
                  <a:moveTo>
                    <a:pt x="827531" y="1462389"/>
                  </a:moveTo>
                  <a:lnTo>
                    <a:pt x="784031" y="1473631"/>
                  </a:lnTo>
                  <a:lnTo>
                    <a:pt x="737865" y="1482017"/>
                  </a:lnTo>
                  <a:lnTo>
                    <a:pt x="690626" y="1487043"/>
                  </a:lnTo>
                  <a:lnTo>
                    <a:pt x="690626" y="2351532"/>
                  </a:lnTo>
                  <a:lnTo>
                    <a:pt x="599186" y="2351532"/>
                  </a:lnTo>
                  <a:lnTo>
                    <a:pt x="599186" y="1487043"/>
                  </a:lnTo>
                  <a:lnTo>
                    <a:pt x="551877" y="1482017"/>
                  </a:lnTo>
                  <a:lnTo>
                    <a:pt x="505648" y="1473631"/>
                  </a:lnTo>
                  <a:lnTo>
                    <a:pt x="460625" y="1462010"/>
                  </a:lnTo>
                  <a:lnTo>
                    <a:pt x="416934" y="1447282"/>
                  </a:lnTo>
                  <a:lnTo>
                    <a:pt x="374700" y="1429575"/>
                  </a:lnTo>
                  <a:lnTo>
                    <a:pt x="334050" y="1409015"/>
                  </a:lnTo>
                  <a:lnTo>
                    <a:pt x="295110" y="1385729"/>
                  </a:lnTo>
                  <a:lnTo>
                    <a:pt x="258005" y="1359846"/>
                  </a:lnTo>
                  <a:lnTo>
                    <a:pt x="222862" y="1331491"/>
                  </a:lnTo>
                  <a:lnTo>
                    <a:pt x="189806" y="1300793"/>
                  </a:lnTo>
                  <a:lnTo>
                    <a:pt x="158964" y="1267878"/>
                  </a:lnTo>
                  <a:lnTo>
                    <a:pt x="130461" y="1232874"/>
                  </a:lnTo>
                  <a:lnTo>
                    <a:pt x="104424" y="1195907"/>
                  </a:lnTo>
                  <a:lnTo>
                    <a:pt x="80978" y="1157106"/>
                  </a:lnTo>
                  <a:lnTo>
                    <a:pt x="60250" y="1116597"/>
                  </a:lnTo>
                  <a:lnTo>
                    <a:pt x="42365" y="1074507"/>
                  </a:lnTo>
                  <a:lnTo>
                    <a:pt x="27449" y="1030964"/>
                  </a:lnTo>
                  <a:lnTo>
                    <a:pt x="15629" y="986095"/>
                  </a:lnTo>
                  <a:lnTo>
                    <a:pt x="7030" y="940027"/>
                  </a:lnTo>
                  <a:lnTo>
                    <a:pt x="1778" y="892888"/>
                  </a:lnTo>
                  <a:lnTo>
                    <a:pt x="0" y="844804"/>
                  </a:lnTo>
                  <a:lnTo>
                    <a:pt x="0" y="220472"/>
                  </a:lnTo>
                  <a:lnTo>
                    <a:pt x="65405" y="252857"/>
                  </a:lnTo>
                </a:path>
                <a:path w="828040" h="2352040">
                  <a:moveTo>
                    <a:pt x="646049" y="148082"/>
                  </a:moveTo>
                  <a:lnTo>
                    <a:pt x="604037" y="207833"/>
                  </a:lnTo>
                  <a:lnTo>
                    <a:pt x="578707" y="244962"/>
                  </a:lnTo>
                  <a:lnTo>
                    <a:pt x="551227" y="286242"/>
                  </a:lnTo>
                  <a:lnTo>
                    <a:pt x="522145" y="331159"/>
                  </a:lnTo>
                  <a:lnTo>
                    <a:pt x="492011" y="379200"/>
                  </a:lnTo>
                  <a:lnTo>
                    <a:pt x="461374" y="429851"/>
                  </a:lnTo>
                  <a:lnTo>
                    <a:pt x="430784" y="482600"/>
                  </a:lnTo>
                  <a:lnTo>
                    <a:pt x="466812" y="510452"/>
                  </a:lnTo>
                  <a:lnTo>
                    <a:pt x="502985" y="539641"/>
                  </a:lnTo>
                  <a:lnTo>
                    <a:pt x="539067" y="570150"/>
                  </a:lnTo>
                  <a:lnTo>
                    <a:pt x="574820" y="601961"/>
                  </a:lnTo>
                  <a:lnTo>
                    <a:pt x="610009" y="635055"/>
                  </a:lnTo>
                  <a:lnTo>
                    <a:pt x="644398" y="669417"/>
                  </a:lnTo>
                  <a:lnTo>
                    <a:pt x="680501" y="633601"/>
                  </a:lnTo>
                  <a:lnTo>
                    <a:pt x="717493" y="599087"/>
                  </a:lnTo>
                  <a:lnTo>
                    <a:pt x="755078" y="565927"/>
                  </a:lnTo>
                  <a:lnTo>
                    <a:pt x="792959" y="534176"/>
                  </a:lnTo>
                  <a:lnTo>
                    <a:pt x="827531" y="506531"/>
                  </a:lnTo>
                </a:path>
                <a:path w="828040" h="2352040">
                  <a:moveTo>
                    <a:pt x="827531" y="407120"/>
                  </a:moveTo>
                  <a:lnTo>
                    <a:pt x="805676" y="372252"/>
                  </a:lnTo>
                  <a:lnTo>
                    <a:pt x="774668" y="325043"/>
                  </a:lnTo>
                  <a:lnTo>
                    <a:pt x="744664" y="281209"/>
                  </a:lnTo>
                  <a:lnTo>
                    <a:pt x="716231" y="241173"/>
                  </a:lnTo>
                  <a:lnTo>
                    <a:pt x="689939" y="205359"/>
                  </a:lnTo>
                  <a:lnTo>
                    <a:pt x="666355" y="174187"/>
                  </a:lnTo>
                  <a:lnTo>
                    <a:pt x="646049" y="148082"/>
                  </a:lnTo>
                </a:path>
                <a:path w="828040" h="2352040">
                  <a:moveTo>
                    <a:pt x="644398" y="1398524"/>
                  </a:moveTo>
                  <a:lnTo>
                    <a:pt x="692042" y="1392108"/>
                  </a:lnTo>
                  <a:lnTo>
                    <a:pt x="734892" y="1373994"/>
                  </a:lnTo>
                  <a:lnTo>
                    <a:pt x="771223" y="1345882"/>
                  </a:lnTo>
                  <a:lnTo>
                    <a:pt x="799309" y="1309473"/>
                  </a:lnTo>
                  <a:lnTo>
                    <a:pt x="817426" y="1266467"/>
                  </a:lnTo>
                  <a:lnTo>
                    <a:pt x="823849" y="1218565"/>
                  </a:lnTo>
                  <a:lnTo>
                    <a:pt x="821123" y="1169305"/>
                  </a:lnTo>
                  <a:lnTo>
                    <a:pt x="813201" y="1120719"/>
                  </a:lnTo>
                  <a:lnTo>
                    <a:pt x="800466" y="1072877"/>
                  </a:lnTo>
                  <a:lnTo>
                    <a:pt x="783300" y="1025850"/>
                  </a:lnTo>
                  <a:lnTo>
                    <a:pt x="762086" y="979710"/>
                  </a:lnTo>
                  <a:lnTo>
                    <a:pt x="737206" y="934527"/>
                  </a:lnTo>
                  <a:lnTo>
                    <a:pt x="709043" y="890372"/>
                  </a:lnTo>
                  <a:lnTo>
                    <a:pt x="677979" y="847318"/>
                  </a:lnTo>
                  <a:lnTo>
                    <a:pt x="644398" y="805434"/>
                  </a:lnTo>
                  <a:lnTo>
                    <a:pt x="610782" y="847184"/>
                  </a:lnTo>
                  <a:lnTo>
                    <a:pt x="579701" y="890167"/>
                  </a:lnTo>
                  <a:lnTo>
                    <a:pt x="551532" y="934301"/>
                  </a:lnTo>
                  <a:lnTo>
                    <a:pt x="526656" y="979501"/>
                  </a:lnTo>
                  <a:lnTo>
                    <a:pt x="505453" y="1025683"/>
                  </a:lnTo>
                  <a:lnTo>
                    <a:pt x="488300" y="1072764"/>
                  </a:lnTo>
                  <a:lnTo>
                    <a:pt x="475579" y="1120660"/>
                  </a:lnTo>
                  <a:lnTo>
                    <a:pt x="467668" y="1169288"/>
                  </a:lnTo>
                  <a:lnTo>
                    <a:pt x="464947" y="1218565"/>
                  </a:lnTo>
                  <a:lnTo>
                    <a:pt x="471360" y="1266211"/>
                  </a:lnTo>
                  <a:lnTo>
                    <a:pt x="489457" y="1309078"/>
                  </a:lnTo>
                  <a:lnTo>
                    <a:pt x="517525" y="1345453"/>
                  </a:lnTo>
                  <a:lnTo>
                    <a:pt x="553847" y="1373627"/>
                  </a:lnTo>
                  <a:lnTo>
                    <a:pt x="596709" y="1391887"/>
                  </a:lnTo>
                  <a:lnTo>
                    <a:pt x="644398" y="1398524"/>
                  </a:lnTo>
                </a:path>
                <a:path w="828040" h="2352040">
                  <a:moveTo>
                    <a:pt x="827531" y="624969"/>
                  </a:moveTo>
                  <a:lnTo>
                    <a:pt x="787327" y="659794"/>
                  </a:lnTo>
                  <a:lnTo>
                    <a:pt x="746244" y="697649"/>
                  </a:lnTo>
                  <a:lnTo>
                    <a:pt x="706247" y="737108"/>
                  </a:lnTo>
                  <a:lnTo>
                    <a:pt x="738280" y="775890"/>
                  </a:lnTo>
                  <a:lnTo>
                    <a:pt x="768473" y="815800"/>
                  </a:lnTo>
                  <a:lnTo>
                    <a:pt x="796568" y="856794"/>
                  </a:lnTo>
                  <a:lnTo>
                    <a:pt x="822313" y="898830"/>
                  </a:lnTo>
                  <a:lnTo>
                    <a:pt x="827531" y="908535"/>
                  </a:lnTo>
                </a:path>
                <a:path w="828040" h="2352040">
                  <a:moveTo>
                    <a:pt x="387350" y="1305433"/>
                  </a:moveTo>
                  <a:lnTo>
                    <a:pt x="381176" y="1284662"/>
                  </a:lnTo>
                  <a:lnTo>
                    <a:pt x="376634" y="1263284"/>
                  </a:lnTo>
                  <a:lnTo>
                    <a:pt x="373830" y="1241264"/>
                  </a:lnTo>
                  <a:lnTo>
                    <a:pt x="372872" y="1218565"/>
                  </a:lnTo>
                  <a:lnTo>
                    <a:pt x="375023" y="1170462"/>
                  </a:lnTo>
                  <a:lnTo>
                    <a:pt x="381307" y="1123095"/>
                  </a:lnTo>
                  <a:lnTo>
                    <a:pt x="391464" y="1076509"/>
                  </a:lnTo>
                  <a:lnTo>
                    <a:pt x="405238" y="1030745"/>
                  </a:lnTo>
                  <a:lnTo>
                    <a:pt x="422371" y="985849"/>
                  </a:lnTo>
                  <a:lnTo>
                    <a:pt x="442606" y="941862"/>
                  </a:lnTo>
                  <a:lnTo>
                    <a:pt x="465684" y="898830"/>
                  </a:lnTo>
                  <a:lnTo>
                    <a:pt x="491347" y="856794"/>
                  </a:lnTo>
                  <a:lnTo>
                    <a:pt x="519340" y="815800"/>
                  </a:lnTo>
                  <a:lnTo>
                    <a:pt x="549402" y="775890"/>
                  </a:lnTo>
                  <a:lnTo>
                    <a:pt x="581278" y="737108"/>
                  </a:lnTo>
                  <a:lnTo>
                    <a:pt x="543461" y="699640"/>
                  </a:lnTo>
                  <a:lnTo>
                    <a:pt x="504595" y="663624"/>
                  </a:lnTo>
                  <a:lnTo>
                    <a:pt x="465003" y="629108"/>
                  </a:lnTo>
                  <a:lnTo>
                    <a:pt x="425010" y="596140"/>
                  </a:lnTo>
                  <a:lnTo>
                    <a:pt x="384937" y="564769"/>
                  </a:lnTo>
                  <a:lnTo>
                    <a:pt x="359294" y="615175"/>
                  </a:lnTo>
                  <a:lnTo>
                    <a:pt x="335134" y="665889"/>
                  </a:lnTo>
                  <a:lnTo>
                    <a:pt x="312866" y="716524"/>
                  </a:lnTo>
                  <a:lnTo>
                    <a:pt x="292900" y="766692"/>
                  </a:lnTo>
                  <a:lnTo>
                    <a:pt x="275645" y="816005"/>
                  </a:lnTo>
                  <a:lnTo>
                    <a:pt x="261511" y="864075"/>
                  </a:lnTo>
                  <a:lnTo>
                    <a:pt x="250908" y="910514"/>
                  </a:lnTo>
                  <a:lnTo>
                    <a:pt x="244246" y="954935"/>
                  </a:lnTo>
                  <a:lnTo>
                    <a:pt x="241935" y="996950"/>
                  </a:lnTo>
                  <a:lnTo>
                    <a:pt x="245571" y="1049167"/>
                  </a:lnTo>
                  <a:lnTo>
                    <a:pt x="255645" y="1099394"/>
                  </a:lnTo>
                  <a:lnTo>
                    <a:pt x="271722" y="1147196"/>
                  </a:lnTo>
                  <a:lnTo>
                    <a:pt x="293367" y="1192136"/>
                  </a:lnTo>
                  <a:lnTo>
                    <a:pt x="320143" y="1233779"/>
                  </a:lnTo>
                  <a:lnTo>
                    <a:pt x="351616" y="1271689"/>
                  </a:lnTo>
                  <a:lnTo>
                    <a:pt x="387350" y="1305433"/>
                  </a:lnTo>
                </a:path>
                <a:path w="828040" h="2352040">
                  <a:moveTo>
                    <a:pt x="90932" y="845312"/>
                  </a:moveTo>
                  <a:lnTo>
                    <a:pt x="93260" y="896513"/>
                  </a:lnTo>
                  <a:lnTo>
                    <a:pt x="100118" y="946356"/>
                  </a:lnTo>
                  <a:lnTo>
                    <a:pt x="111315" y="994648"/>
                  </a:lnTo>
                  <a:lnTo>
                    <a:pt x="126661" y="1041193"/>
                  </a:lnTo>
                  <a:lnTo>
                    <a:pt x="145965" y="1085797"/>
                  </a:lnTo>
                  <a:lnTo>
                    <a:pt x="169037" y="1128268"/>
                  </a:lnTo>
                  <a:lnTo>
                    <a:pt x="161363" y="1096533"/>
                  </a:lnTo>
                  <a:lnTo>
                    <a:pt x="155749" y="1063942"/>
                  </a:lnTo>
                  <a:lnTo>
                    <a:pt x="152302" y="1030684"/>
                  </a:lnTo>
                  <a:lnTo>
                    <a:pt x="151130" y="996950"/>
                  </a:lnTo>
                  <a:lnTo>
                    <a:pt x="153244" y="953164"/>
                  </a:lnTo>
                  <a:lnTo>
                    <a:pt x="159357" y="907440"/>
                  </a:lnTo>
                  <a:lnTo>
                    <a:pt x="169125" y="860092"/>
                  </a:lnTo>
                  <a:lnTo>
                    <a:pt x="182203" y="811438"/>
                  </a:lnTo>
                  <a:lnTo>
                    <a:pt x="198247" y="761793"/>
                  </a:lnTo>
                  <a:lnTo>
                    <a:pt x="216911" y="711474"/>
                  </a:lnTo>
                  <a:lnTo>
                    <a:pt x="237853" y="660796"/>
                  </a:lnTo>
                  <a:lnTo>
                    <a:pt x="260727" y="610077"/>
                  </a:lnTo>
                  <a:lnTo>
                    <a:pt x="285190" y="559632"/>
                  </a:lnTo>
                  <a:lnTo>
                    <a:pt x="310896" y="509777"/>
                  </a:lnTo>
                  <a:lnTo>
                    <a:pt x="259527" y="474366"/>
                  </a:lnTo>
                  <a:lnTo>
                    <a:pt x="210901" y="442587"/>
                  </a:lnTo>
                  <a:lnTo>
                    <a:pt x="165963" y="414570"/>
                  </a:lnTo>
                  <a:lnTo>
                    <a:pt x="125658" y="390442"/>
                  </a:lnTo>
                  <a:lnTo>
                    <a:pt x="90932" y="370332"/>
                  </a:lnTo>
                  <a:lnTo>
                    <a:pt x="90932" y="84531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8411" y="5303519"/>
              <a:ext cx="3500628" cy="40386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5837110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675" y="5682741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93191" y="6512432"/>
            <a:ext cx="260540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comunità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 b="1">
                <a:solidFill>
                  <a:srgbClr val="5C5C5C"/>
                </a:solidFill>
                <a:latin typeface="Arial"/>
                <a:cs typeface="Arial"/>
              </a:rPr>
              <a:t>pugliese</a:t>
            </a:r>
            <a:r>
              <a:rPr dirty="0" sz="1200" spc="-2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Italia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lunga tradizione 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produzione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tessile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ceramica.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qualità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organizzazione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impegnata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nello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dell'area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pugliese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riduzione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dell'impatto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ambientale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dell'industria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dell'abbigliamento,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l'Atelier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Verderame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sfidato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trovare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nuovi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modi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raggiungere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mb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1675" y="5692266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01</a:t>
            </a:r>
            <a:endParaRPr sz="4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38442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30">
                <a:solidFill>
                  <a:srgbClr val="853693"/>
                </a:solidFill>
              </a:rPr>
              <a:t>Atelier</a:t>
            </a:r>
            <a:r>
              <a:rPr dirty="0" sz="2200" spc="-90">
                <a:solidFill>
                  <a:srgbClr val="853693"/>
                </a:solidFill>
              </a:rPr>
              <a:t> </a:t>
            </a:r>
            <a:r>
              <a:rPr dirty="0" sz="2200" spc="-10">
                <a:solidFill>
                  <a:srgbClr val="853693"/>
                </a:solidFill>
              </a:rPr>
              <a:t>Verderame</a:t>
            </a:r>
            <a:endParaRPr sz="2200"/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4415" y="4539995"/>
              <a:ext cx="1500378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23559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2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0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5" y="2708148"/>
                  </a:lnTo>
                  <a:lnTo>
                    <a:pt x="794765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5" y="973201"/>
                  </a:lnTo>
                  <a:lnTo>
                    <a:pt x="1484375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2891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22035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19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2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271208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5" b="1">
                <a:solidFill>
                  <a:srgbClr val="853693"/>
                </a:solidFill>
                <a:latin typeface="Arial"/>
                <a:cs typeface="Arial"/>
              </a:rPr>
              <a:t>Giocare</a:t>
            </a:r>
            <a:r>
              <a:rPr dirty="0" sz="24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25" b="1">
                <a:solidFill>
                  <a:srgbClr val="853693"/>
                </a:solidFill>
                <a:latin typeface="Arial"/>
                <a:cs typeface="Arial"/>
              </a:rPr>
              <a:t>per</a:t>
            </a:r>
            <a:r>
              <a:rPr dirty="0" sz="2400" spc="-8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55" b="1">
                <a:solidFill>
                  <a:srgbClr val="853693"/>
                </a:solidFill>
                <a:latin typeface="Arial"/>
                <a:cs typeface="Arial"/>
              </a:rPr>
              <a:t>il</a:t>
            </a:r>
            <a:r>
              <a:rPr dirty="0" sz="24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bene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2997200" cy="7429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Giocare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bene</a:t>
            </a:r>
            <a:r>
              <a:rPr dirty="0" sz="1200" spc="3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(gaming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good)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modo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riunire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individui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gruppi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raccogliere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fondi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buone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100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21684" y="7671892"/>
            <a:ext cx="2997835" cy="12763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sezione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contiene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alcuni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casi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studio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mostrano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diverse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abbiano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gamification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mezzo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approfondire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l'apprendimento,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campagne</a:t>
            </a:r>
            <a:r>
              <a:rPr dirty="0" sz="1200" spc="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profilo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quindi,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impatto.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47079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08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207"/>
            <a:ext cx="7565390" cy="9295130"/>
            <a:chOff x="0" y="140207"/>
            <a:chExt cx="7565390" cy="9295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3171" y="5276087"/>
              <a:ext cx="3515868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0055" y="368426"/>
              <a:ext cx="2538983" cy="18794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3028" y="117152"/>
            <a:ext cx="2167255" cy="1320165"/>
          </a:xfrm>
          <a:prstGeom prst="rect"/>
        </p:spPr>
        <p:txBody>
          <a:bodyPr wrap="square" lIns="0" tIns="205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dirty="0" spc="85"/>
              <a:t>34</a:t>
            </a: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200" spc="-195">
                <a:solidFill>
                  <a:srgbClr val="853693"/>
                </a:solidFill>
              </a:rPr>
              <a:t>L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 spc="-150">
                <a:solidFill>
                  <a:srgbClr val="853693"/>
                </a:solidFill>
              </a:rPr>
              <a:t>S</a:t>
            </a:r>
            <a:r>
              <a:rPr dirty="0" sz="2200" spc="-55">
                <a:solidFill>
                  <a:srgbClr val="853693"/>
                </a:solidFill>
              </a:rPr>
              <a:t>t</a:t>
            </a:r>
            <a:r>
              <a:rPr dirty="0" sz="2200" spc="5">
                <a:solidFill>
                  <a:srgbClr val="853693"/>
                </a:solidFill>
              </a:rPr>
              <a:t>a</a:t>
            </a:r>
            <a:r>
              <a:rPr dirty="0" sz="2200" spc="40">
                <a:solidFill>
                  <a:srgbClr val="853693"/>
                </a:solidFill>
              </a:rPr>
              <a:t>r</a:t>
            </a:r>
            <a:r>
              <a:rPr dirty="0" sz="2200" spc="-75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d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-60">
                <a:solidFill>
                  <a:srgbClr val="853693"/>
                </a:solidFill>
              </a:rPr>
              <a:t>l</a:t>
            </a:r>
            <a:r>
              <a:rPr dirty="0" sz="2200" spc="-20">
                <a:solidFill>
                  <a:srgbClr val="853693"/>
                </a:solidFill>
              </a:rPr>
              <a:t> </a:t>
            </a:r>
            <a:r>
              <a:rPr dirty="0" sz="2200" spc="-140">
                <a:solidFill>
                  <a:srgbClr val="853693"/>
                </a:solidFill>
              </a:rPr>
              <a:t>g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 spc="-5">
                <a:solidFill>
                  <a:srgbClr val="853693"/>
                </a:solidFill>
              </a:rPr>
              <a:t>o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 spc="-20">
                <a:solidFill>
                  <a:srgbClr val="853693"/>
                </a:solidFill>
              </a:rPr>
              <a:t>o</a:t>
            </a:r>
            <a:endParaRPr sz="2200"/>
          </a:p>
        </p:txBody>
      </p:sp>
      <p:sp>
        <p:nvSpPr>
          <p:cNvPr id="18" name="object 18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100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01675" y="5223458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028" y="2722244"/>
            <a:ext cx="591820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Circa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63.000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bambini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Regno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Unito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affetti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patologia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limita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pericolo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vita.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Dal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momento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diagnosi,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semplici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piaceri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dell'infanzia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familiare vengono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sostituiti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preoccupazioni,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disagi,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appuntamenti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medici,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preoccupazioni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finanziarie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isolamento.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L'associazione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Make-A-Wish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esiste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mettere 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questi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problemi,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dando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bambino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possibilità di scegliere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desiderio unico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lui,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quando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molte altre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cose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decise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lui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causa delle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esigenze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salute.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modo,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desiderio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speranza,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felicità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ricordi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conservare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tutta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famiglia.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3191" y="5907404"/>
            <a:ext cx="3024505" cy="3867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55">
                <a:solidFill>
                  <a:srgbClr val="494949"/>
                </a:solidFill>
                <a:latin typeface="Lucida Sans Unicode"/>
                <a:cs typeface="Lucida Sans Unicode"/>
              </a:rPr>
              <a:t>gioco </a:t>
            </a:r>
            <a:r>
              <a:rPr dirty="0" sz="1400" spc="-45">
                <a:solidFill>
                  <a:srgbClr val="494949"/>
                </a:solidFill>
                <a:latin typeface="Lucida Sans Unicode"/>
                <a:cs typeface="Lucida Sans Unicode"/>
              </a:rPr>
              <a:t>digitale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permette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ai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bambini </a:t>
            </a:r>
            <a:r>
              <a:rPr dirty="0" sz="1400" spc="-4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494949"/>
                </a:solidFill>
                <a:latin typeface="Lucida Sans Unicode"/>
                <a:cs typeface="Lucida Sans Unicode"/>
              </a:rPr>
              <a:t>sfuggire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alla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realtà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quotidiana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della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loro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494949"/>
                </a:solidFill>
                <a:latin typeface="Lucida Sans Unicode"/>
                <a:cs typeface="Lucida Sans Unicode"/>
              </a:rPr>
              <a:t>condizione,</a:t>
            </a:r>
            <a:r>
              <a:rPr dirty="0" sz="1400" spc="35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portando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intrattenimento,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connessione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1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risultati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nella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loro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vita. </a:t>
            </a:r>
            <a:r>
              <a:rPr dirty="0" sz="1400" spc="20">
                <a:solidFill>
                  <a:srgbClr val="494949"/>
                </a:solidFill>
                <a:latin typeface="Lucida Sans Unicode"/>
                <a:cs typeface="Lucida Sans Unicode"/>
              </a:rPr>
              <a:t>Un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numero </a:t>
            </a:r>
            <a:r>
              <a:rPr dirty="0" sz="1400" spc="-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crescente 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richieste </a:t>
            </a:r>
            <a:r>
              <a:rPr dirty="0" sz="1400" spc="-45">
                <a:solidFill>
                  <a:srgbClr val="494949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desideri 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a </a:t>
            </a:r>
            <a:r>
              <a:rPr dirty="0" sz="1400" spc="1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Make</a:t>
            </a:r>
            <a:r>
              <a:rPr dirty="0" sz="1400" spc="8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9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494949"/>
                </a:solidFill>
                <a:latin typeface="Lucida Sans Unicode"/>
                <a:cs typeface="Lucida Sans Unicode"/>
              </a:rPr>
              <a:t>Wish</a:t>
            </a:r>
            <a:r>
              <a:rPr dirty="0" sz="1400" spc="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è</a:t>
            </a:r>
            <a:r>
              <a:rPr dirty="0" sz="1400" spc="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incentrato</a:t>
            </a:r>
            <a:r>
              <a:rPr dirty="0" sz="1400" spc="10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sul</a:t>
            </a:r>
            <a:r>
              <a:rPr dirty="0" sz="1400" spc="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494949"/>
                </a:solidFill>
                <a:latin typeface="Lucida Sans Unicode"/>
                <a:cs typeface="Lucida Sans Unicode"/>
              </a:rPr>
              <a:t>gioco </a:t>
            </a:r>
            <a:r>
              <a:rPr dirty="0" sz="1400" spc="-4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Make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494949"/>
                </a:solidFill>
                <a:latin typeface="Lucida Sans Unicode"/>
                <a:cs typeface="Lucida Sans Unicode"/>
              </a:rPr>
              <a:t>Wish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494949"/>
                </a:solidFill>
                <a:latin typeface="Lucida Sans Unicode"/>
                <a:cs typeface="Lucida Sans Unicode"/>
              </a:rPr>
              <a:t>ha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visto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come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 questi </a:t>
            </a:r>
            <a:r>
              <a:rPr dirty="0" sz="1400" spc="-4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desideri 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legati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al 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gioco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abbiano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un </a:t>
            </a:r>
            <a:r>
              <a:rPr dirty="0" sz="1400" spc="-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impatto 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estremamente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positivo 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sul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miglioramento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della salute 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mentale </a:t>
            </a:r>
            <a:r>
              <a:rPr dirty="0" sz="1400" spc="-4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un 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giovane</a:t>
            </a:r>
            <a:r>
              <a:rPr dirty="0" sz="1400" spc="36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nel 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momento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cui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494949"/>
                </a:solidFill>
                <a:latin typeface="Lucida Sans Unicode"/>
                <a:cs typeface="Lucida Sans Unicode"/>
              </a:rPr>
              <a:t>ne</a:t>
            </a:r>
            <a:r>
              <a:rPr dirty="0" sz="1400" spc="-8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494949"/>
                </a:solidFill>
                <a:latin typeface="Lucida Sans Unicode"/>
                <a:cs typeface="Lucida Sans Unicode"/>
              </a:rPr>
              <a:t>ha</a:t>
            </a:r>
            <a:r>
              <a:rPr dirty="0" sz="1400" spc="-10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494949"/>
                </a:solidFill>
                <a:latin typeface="Lucida Sans Unicode"/>
                <a:cs typeface="Lucida Sans Unicode"/>
              </a:rPr>
              <a:t>ù</a:t>
            </a:r>
            <a:r>
              <a:rPr dirty="0" sz="1400" spc="-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b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45">
                <a:solidFill>
                  <a:srgbClr val="494949"/>
                </a:solidFill>
                <a:latin typeface="Lucida Sans Unicode"/>
                <a:cs typeface="Lucida Sans Unicode"/>
              </a:rPr>
              <a:t>gn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70">
                <a:solidFill>
                  <a:srgbClr val="494949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  <a:spcBef>
                <a:spcPts val="1680"/>
              </a:spcBef>
            </a:pP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494949"/>
                </a:solidFill>
                <a:latin typeface="Lucida Sans Unicode"/>
                <a:cs typeface="Lucida Sans Unicode"/>
              </a:rPr>
              <a:t>conseguenza,</a:t>
            </a:r>
            <a:r>
              <a:rPr dirty="0" sz="1400" spc="-4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494949"/>
                </a:solidFill>
                <a:latin typeface="Lucida Sans Unicode"/>
                <a:cs typeface="Lucida Sans Unicode"/>
              </a:rPr>
              <a:t>ha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voluto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 creare </a:t>
            </a:r>
            <a:r>
              <a:rPr dirty="0" sz="1400" spc="-430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494949"/>
                </a:solidFill>
                <a:latin typeface="Lucida Sans Unicode"/>
                <a:cs typeface="Lucida Sans Unicode"/>
              </a:rPr>
              <a:t>una 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raccolta fondi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legata </a:t>
            </a:r>
            <a:r>
              <a:rPr dirty="0" sz="1400" spc="-25">
                <a:solidFill>
                  <a:srgbClr val="494949"/>
                </a:solidFill>
                <a:latin typeface="Lucida Sans Unicode"/>
                <a:cs typeface="Lucida Sans Unicode"/>
              </a:rPr>
              <a:t>al </a:t>
            </a:r>
            <a:r>
              <a:rPr dirty="0" sz="1400" spc="-60">
                <a:solidFill>
                  <a:srgbClr val="494949"/>
                </a:solidFill>
                <a:latin typeface="Lucida Sans Unicode"/>
                <a:cs typeface="Lucida Sans Unicode"/>
              </a:rPr>
              <a:t>gioco, </a:t>
            </a:r>
            <a:r>
              <a:rPr dirty="0" sz="1400" spc="-5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utilizzando </a:t>
            </a:r>
            <a:r>
              <a:rPr dirty="0" sz="1400" spc="-55">
                <a:solidFill>
                  <a:srgbClr val="494949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gioco </a:t>
            </a:r>
            <a:r>
              <a:rPr dirty="0" sz="1400" spc="-5">
                <a:solidFill>
                  <a:srgbClr val="494949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sostenere 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4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65">
                <a:solidFill>
                  <a:srgbClr val="494949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30">
                <a:solidFill>
                  <a:srgbClr val="49494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5">
                <a:solidFill>
                  <a:srgbClr val="494949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20">
                <a:solidFill>
                  <a:srgbClr val="49494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g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50">
                <a:solidFill>
                  <a:srgbClr val="49494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494949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95">
                <a:solidFill>
                  <a:srgbClr val="49494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5">
                <a:solidFill>
                  <a:srgbClr val="494949"/>
                </a:solidFill>
                <a:latin typeface="Lucida Sans Unicode"/>
                <a:cs typeface="Lucida Sans Unicode"/>
              </a:rPr>
              <a:t>g</a:t>
            </a:r>
            <a:r>
              <a:rPr dirty="0" sz="1400" spc="-60">
                <a:solidFill>
                  <a:srgbClr val="49494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60">
                <a:solidFill>
                  <a:srgbClr val="494949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5">
                <a:solidFill>
                  <a:srgbClr val="494949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70">
                <a:solidFill>
                  <a:srgbClr val="494949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881870"/>
            <a:chOff x="-6349" y="0"/>
            <a:chExt cx="7565390" cy="9881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8031"/>
              <a:ext cx="7559039" cy="50535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13384" y="1776094"/>
              <a:ext cx="4249420" cy="276225"/>
            </a:xfrm>
            <a:custGeom>
              <a:avLst/>
              <a:gdLst/>
              <a:ahLst/>
              <a:cxnLst/>
              <a:rect l="l" t="t" r="r" b="b"/>
              <a:pathLst>
                <a:path w="4249420" h="276225">
                  <a:moveTo>
                    <a:pt x="47091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470916" y="275844"/>
                  </a:lnTo>
                  <a:lnTo>
                    <a:pt x="470916" y="0"/>
                  </a:lnTo>
                  <a:close/>
                </a:path>
                <a:path w="4249420" h="276225">
                  <a:moveTo>
                    <a:pt x="4248963" y="0"/>
                  </a:moveTo>
                  <a:lnTo>
                    <a:pt x="470966" y="0"/>
                  </a:lnTo>
                  <a:lnTo>
                    <a:pt x="470966" y="275844"/>
                  </a:lnTo>
                  <a:lnTo>
                    <a:pt x="4248963" y="275844"/>
                  </a:lnTo>
                  <a:lnTo>
                    <a:pt x="424896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23061" y="3389121"/>
            <a:ext cx="2327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3515" algn="l"/>
                <a:tab pos="1708785" algn="l"/>
              </a:tabLst>
            </a:pPr>
            <a:r>
              <a:rPr dirty="0" sz="1200" spc="-114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fica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99865" y="3389121"/>
            <a:ext cx="2025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061" y="3572002"/>
            <a:ext cx="288163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288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beneficiato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pubblicità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pubbliche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relazioni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generate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8288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114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zia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endParaRPr sz="1200">
              <a:latin typeface="Lucida Sans Unicode"/>
              <a:cs typeface="Lucida Sans Unicode"/>
            </a:endParaRPr>
          </a:p>
          <a:p>
            <a:pPr algn="just" marL="182880" marR="5080">
              <a:lnSpc>
                <a:spcPct val="100000"/>
              </a:lnSpc>
            </a:pP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200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desideri, sulla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scia 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primo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12700" y="1784985"/>
            <a:ext cx="5085080" cy="1630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4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 strike="noStrike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Arial"/>
              <a:cs typeface="Arial"/>
            </a:endParaRPr>
          </a:p>
          <a:p>
            <a:pPr algn="just" marL="1018540" marR="1372235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19175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Game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Stars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raccolto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ben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295.000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sterline,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superando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l'obiettivo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iniziale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finanziare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100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desideri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raccogliendo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200.000 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sterline.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-13525" y="5537199"/>
            <a:ext cx="5124450" cy="276225"/>
            <a:chOff x="-13525" y="5537199"/>
            <a:chExt cx="5124450" cy="276225"/>
          </a:xfrm>
        </p:grpSpPr>
        <p:sp>
          <p:nvSpPr>
            <p:cNvPr id="13" name="object 13"/>
            <p:cNvSpPr/>
            <p:nvPr/>
          </p:nvSpPr>
          <p:spPr>
            <a:xfrm>
              <a:off x="761" y="5697473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3478" y="5537199"/>
              <a:ext cx="4407535" cy="276225"/>
            </a:xfrm>
            <a:custGeom>
              <a:avLst/>
              <a:gdLst/>
              <a:ahLst/>
              <a:cxnLst/>
              <a:rect l="l" t="t" r="r" b="b"/>
              <a:pathLst>
                <a:path w="4407535" h="276225">
                  <a:moveTo>
                    <a:pt x="4407408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4407408" y="275843"/>
                  </a:lnTo>
                  <a:lnTo>
                    <a:pt x="440740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03478" y="5546597"/>
            <a:ext cx="6236335" cy="1426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Make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Wish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creato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Game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Stars,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un'iniziativa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raccolta fondi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gioco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cui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giocatori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d'élite,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sviluppatori,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streamer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comunità del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gioco 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riuniti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organizzare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raccolte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livestream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raccogliere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gioco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offline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amici.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54712" y="5545342"/>
            <a:ext cx="652145" cy="276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001" y="521207"/>
            <a:ext cx="7543165" cy="6934834"/>
            <a:chOff x="16001" y="521207"/>
            <a:chExt cx="7543165" cy="6934834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0936" y="2167127"/>
              <a:ext cx="3118104" cy="36865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7116" y="521207"/>
              <a:ext cx="2703576" cy="9037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001" y="7340345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18985" y="7180071"/>
              <a:ext cx="1454150" cy="276225"/>
            </a:xfrm>
            <a:custGeom>
              <a:avLst/>
              <a:gdLst/>
              <a:ahLst/>
              <a:cxnLst/>
              <a:rect l="l" t="t" r="r" b="b"/>
              <a:pathLst>
                <a:path w="1454150" h="276225">
                  <a:moveTo>
                    <a:pt x="1453896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453896" y="275843"/>
                  </a:lnTo>
                  <a:lnTo>
                    <a:pt x="145389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718985" y="7180071"/>
            <a:ext cx="1454150" cy="14605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ts val="975"/>
              </a:lnSpc>
              <a:spcBef>
                <a:spcPts val="170"/>
              </a:spcBef>
            </a:pP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100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51433" y="7642986"/>
            <a:ext cx="2786380" cy="203708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just" marL="12700" marR="5080">
              <a:lnSpc>
                <a:spcPts val="1440"/>
              </a:lnSpc>
              <a:spcBef>
                <a:spcPts val="145"/>
              </a:spcBef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sensibilizzare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l'opinione pubblica,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gna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isp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giocatori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partecipare,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YouTuber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50" spc="-15" i="1">
                <a:solidFill>
                  <a:srgbClr val="FFFFFF"/>
                </a:solidFill>
                <a:latin typeface="Arial"/>
                <a:cs typeface="Arial"/>
              </a:rPr>
              <a:t>"Syndicate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",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noto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anche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Tom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Cassell,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sostenuto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Make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Wish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durante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l'evento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lancio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Manchester.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395"/>
              </a:spcBef>
            </a:pP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lancio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partecipato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sette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famiglie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espresso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stanno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esprimendo</a:t>
            </a:r>
            <a:r>
              <a:rPr dirty="0" sz="1200" spc="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1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desiderio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legato</a:t>
            </a:r>
            <a:r>
              <a:rPr dirty="0" sz="1200" spc="2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97046" y="7642986"/>
            <a:ext cx="278447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o,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14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altri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giocatori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chiesto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raccolte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fondi legate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mic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raccolta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sponsorizzazione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raggiungimento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obiettivi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legati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gioco.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6331" y="7591043"/>
            <a:ext cx="4332732" cy="29596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29068" y="10287406"/>
            <a:ext cx="17653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103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35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140207"/>
            <a:ext cx="7565390" cy="5350510"/>
            <a:chOff x="0" y="140207"/>
            <a:chExt cx="7565390" cy="53505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0055" y="362711"/>
              <a:ext cx="2538983" cy="18829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675" y="5214619"/>
              <a:ext cx="2086610" cy="276225"/>
            </a:xfrm>
            <a:custGeom>
              <a:avLst/>
              <a:gdLst/>
              <a:ahLst/>
              <a:cxnLst/>
              <a:rect l="l" t="t" r="r" b="b"/>
              <a:pathLst>
                <a:path w="2086610" h="276225">
                  <a:moveTo>
                    <a:pt x="2086356" y="0"/>
                  </a:moveTo>
                  <a:lnTo>
                    <a:pt x="20330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2033016" y="275844"/>
                  </a:lnTo>
                  <a:lnTo>
                    <a:pt x="2086356" y="275844"/>
                  </a:lnTo>
                  <a:lnTo>
                    <a:pt x="20863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3429635" cy="6654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375">
                <a:solidFill>
                  <a:srgbClr val="853693"/>
                </a:solidFill>
              </a:rPr>
              <a:t>L</a:t>
            </a:r>
            <a:r>
              <a:rPr dirty="0" sz="2200" spc="-385">
                <a:solidFill>
                  <a:srgbClr val="853693"/>
                </a:solidFill>
              </a:rPr>
              <a:t>’</a:t>
            </a:r>
            <a:r>
              <a:rPr dirty="0" sz="2200" spc="-190">
                <a:solidFill>
                  <a:srgbClr val="853693"/>
                </a:solidFill>
              </a:rPr>
              <a:t>A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 spc="-65">
                <a:solidFill>
                  <a:srgbClr val="853693"/>
                </a:solidFill>
              </a:rPr>
              <a:t>ca</a:t>
            </a:r>
            <a:r>
              <a:rPr dirty="0" sz="2200" spc="-60">
                <a:solidFill>
                  <a:srgbClr val="853693"/>
                </a:solidFill>
              </a:rPr>
              <a:t>d</a:t>
            </a:r>
            <a:r>
              <a:rPr dirty="0" sz="2200" spc="30">
                <a:solidFill>
                  <a:srgbClr val="853693"/>
                </a:solidFill>
              </a:rPr>
              <a:t>e</a:t>
            </a:r>
            <a:r>
              <a:rPr dirty="0" sz="2200" spc="65">
                <a:solidFill>
                  <a:srgbClr val="853693"/>
                </a:solidFill>
              </a:rPr>
              <a:t>m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 spc="-5">
                <a:solidFill>
                  <a:srgbClr val="853693"/>
                </a:solidFill>
              </a:rPr>
              <a:t>a</a:t>
            </a:r>
            <a:r>
              <a:rPr dirty="0" sz="2200" spc="-55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d</a:t>
            </a:r>
            <a:r>
              <a:rPr dirty="0" sz="2200" spc="-60">
                <a:solidFill>
                  <a:srgbClr val="853693"/>
                </a:solidFill>
              </a:rPr>
              <a:t>i</a:t>
            </a:r>
            <a:r>
              <a:rPr dirty="0" sz="2200" spc="-45">
                <a:solidFill>
                  <a:srgbClr val="853693"/>
                </a:solidFill>
              </a:rPr>
              <a:t> </a:t>
            </a:r>
            <a:r>
              <a:rPr dirty="0" sz="2200" spc="-195">
                <a:solidFill>
                  <a:srgbClr val="853693"/>
                </a:solidFill>
              </a:rPr>
              <a:t>L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5">
                <a:solidFill>
                  <a:srgbClr val="853693"/>
                </a:solidFill>
              </a:rPr>
              <a:t>a</a:t>
            </a:r>
            <a:r>
              <a:rPr dirty="0" sz="2200" spc="5">
                <a:solidFill>
                  <a:srgbClr val="853693"/>
                </a:solidFill>
              </a:rPr>
              <a:t>d</a:t>
            </a:r>
            <a:r>
              <a:rPr dirty="0" sz="2200" spc="10">
                <a:solidFill>
                  <a:srgbClr val="853693"/>
                </a:solidFill>
              </a:rPr>
              <a:t>e</a:t>
            </a:r>
            <a:r>
              <a:rPr dirty="0" sz="2200" spc="-45">
                <a:solidFill>
                  <a:srgbClr val="853693"/>
                </a:solidFill>
              </a:rPr>
              <a:t>rs</a:t>
            </a:r>
            <a:r>
              <a:rPr dirty="0" sz="2200" spc="-50">
                <a:solidFill>
                  <a:srgbClr val="853693"/>
                </a:solidFill>
              </a:rPr>
              <a:t>h</a:t>
            </a:r>
            <a:r>
              <a:rPr dirty="0" sz="2200" spc="-25">
                <a:solidFill>
                  <a:srgbClr val="853693"/>
                </a:solidFill>
              </a:rPr>
              <a:t>ip  </a:t>
            </a:r>
            <a:r>
              <a:rPr dirty="0" sz="2200" spc="10">
                <a:solidFill>
                  <a:srgbClr val="853693"/>
                </a:solidFill>
              </a:rPr>
              <a:t>Umanitaria</a:t>
            </a:r>
            <a:endParaRPr sz="2200"/>
          </a:p>
        </p:txBody>
      </p:sp>
      <p:sp>
        <p:nvSpPr>
          <p:cNvPr id="16" name="object 16"/>
          <p:cNvSpPr txBox="1"/>
          <p:nvPr/>
        </p:nvSpPr>
        <p:spPr>
          <a:xfrm>
            <a:off x="793191" y="5869939"/>
            <a:ext cx="296291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45">
                <a:solidFill>
                  <a:srgbClr val="5C5C5C"/>
                </a:solidFill>
                <a:latin typeface="Lucida Sans Unicode"/>
                <a:cs typeface="Lucida Sans Unicode"/>
              </a:rPr>
              <a:t>L’</a:t>
            </a:r>
            <a:r>
              <a:rPr dirty="0" sz="1200" spc="-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Accademia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Leadership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umanitaria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(Humanitarian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Leadership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Academy)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orgogliosa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valutare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bisogni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basso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rete,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garantire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conoscenze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l'apprendimento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siano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specifici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contesto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rilevanti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locale.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importante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l'apprendimento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altamente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coinvolgente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realistico,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che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operatori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umanitari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siano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grado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reagire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rapidamente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</a:t>
            </a:r>
            <a:r>
              <a:rPr dirty="0" sz="1200" spc="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crisi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7390" y="5869939"/>
            <a:ext cx="296164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conseguenza,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 interattive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coinvolgessero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costruzione 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scenari,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giochi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ruolo,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narrazione,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feedback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pari ed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esercizi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simulazione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apprendimento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partecipanti.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675" y="5223458"/>
            <a:ext cx="20866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EMA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2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3028" y="2753359"/>
            <a:ext cx="5916295" cy="1389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Humanitarian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Academy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un'iniziativa 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apprendimento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globale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nata per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facilitare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partenariati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opportunità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collaborazione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consentire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prepararsi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rispondere alle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crisi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Paesi.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Kaya,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apprendimento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offre opportunità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apprendimento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leadership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sia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prossima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generazione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umanitari.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Lucida Sans Unicode"/>
              <a:cs typeface="Lucida Sans Unicode"/>
            </a:endParaRPr>
          </a:p>
          <a:p>
            <a:pPr algn="just" marL="5461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https://www.humanitarianleadershipacademy.org/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54213" y="4111243"/>
            <a:ext cx="3587750" cy="7620"/>
          </a:xfrm>
          <a:custGeom>
            <a:avLst/>
            <a:gdLst/>
            <a:ahLst/>
            <a:cxnLst/>
            <a:rect l="l" t="t" r="r" b="b"/>
            <a:pathLst>
              <a:path w="3587750" h="7620">
                <a:moveTo>
                  <a:pt x="3587534" y="0"/>
                </a:moveTo>
                <a:lnTo>
                  <a:pt x="0" y="0"/>
                </a:lnTo>
                <a:lnTo>
                  <a:pt x="0" y="7620"/>
                </a:lnTo>
                <a:lnTo>
                  <a:pt x="3587534" y="7620"/>
                </a:lnTo>
                <a:lnTo>
                  <a:pt x="35875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07798" y="8325611"/>
            <a:ext cx="1225550" cy="887094"/>
          </a:xfrm>
          <a:custGeom>
            <a:avLst/>
            <a:gdLst/>
            <a:ahLst/>
            <a:cxnLst/>
            <a:rect l="l" t="t" r="r" b="b"/>
            <a:pathLst>
              <a:path w="1225550" h="887095">
                <a:moveTo>
                  <a:pt x="370505" y="381"/>
                </a:moveTo>
                <a:lnTo>
                  <a:pt x="313780" y="32118"/>
                </a:lnTo>
                <a:lnTo>
                  <a:pt x="269273" y="61687"/>
                </a:lnTo>
                <a:lnTo>
                  <a:pt x="228063" y="93683"/>
                </a:lnTo>
                <a:lnTo>
                  <a:pt x="190246" y="128003"/>
                </a:lnTo>
                <a:lnTo>
                  <a:pt x="155917" y="164543"/>
                </a:lnTo>
                <a:lnTo>
                  <a:pt x="125174" y="203200"/>
                </a:lnTo>
                <a:lnTo>
                  <a:pt x="98113" y="243869"/>
                </a:lnTo>
                <a:lnTo>
                  <a:pt x="74829" y="286449"/>
                </a:lnTo>
                <a:lnTo>
                  <a:pt x="55418" y="330835"/>
                </a:lnTo>
                <a:lnTo>
                  <a:pt x="38534" y="377039"/>
                </a:lnTo>
                <a:lnTo>
                  <a:pt x="24436" y="423713"/>
                </a:lnTo>
                <a:lnTo>
                  <a:pt x="13319" y="470107"/>
                </a:lnTo>
                <a:lnTo>
                  <a:pt x="5378" y="515470"/>
                </a:lnTo>
                <a:lnTo>
                  <a:pt x="808" y="559054"/>
                </a:lnTo>
                <a:lnTo>
                  <a:pt x="0" y="612537"/>
                </a:lnTo>
                <a:lnTo>
                  <a:pt x="4884" y="661546"/>
                </a:lnTo>
                <a:lnTo>
                  <a:pt x="15457" y="706025"/>
                </a:lnTo>
                <a:lnTo>
                  <a:pt x="31711" y="745920"/>
                </a:lnTo>
                <a:lnTo>
                  <a:pt x="53640" y="781177"/>
                </a:lnTo>
                <a:lnTo>
                  <a:pt x="85834" y="814935"/>
                </a:lnTo>
                <a:lnTo>
                  <a:pt x="124441" y="842945"/>
                </a:lnTo>
                <a:lnTo>
                  <a:pt x="168224" y="864579"/>
                </a:lnTo>
                <a:lnTo>
                  <a:pt x="215944" y="879208"/>
                </a:lnTo>
                <a:lnTo>
                  <a:pt x="266365" y="886206"/>
                </a:lnTo>
                <a:lnTo>
                  <a:pt x="279446" y="886968"/>
                </a:lnTo>
                <a:lnTo>
                  <a:pt x="285923" y="886968"/>
                </a:lnTo>
                <a:lnTo>
                  <a:pt x="341472" y="881973"/>
                </a:lnTo>
                <a:lnTo>
                  <a:pt x="393413" y="867298"/>
                </a:lnTo>
                <a:lnTo>
                  <a:pt x="396683" y="865632"/>
                </a:lnTo>
                <a:lnTo>
                  <a:pt x="267508" y="865632"/>
                </a:lnTo>
                <a:lnTo>
                  <a:pt x="220512" y="859100"/>
                </a:lnTo>
                <a:lnTo>
                  <a:pt x="176131" y="845533"/>
                </a:lnTo>
                <a:lnTo>
                  <a:pt x="135487" y="825517"/>
                </a:lnTo>
                <a:lnTo>
                  <a:pt x="99702" y="799636"/>
                </a:lnTo>
                <a:lnTo>
                  <a:pt x="69896" y="768477"/>
                </a:lnTo>
                <a:lnTo>
                  <a:pt x="47007" y="730026"/>
                </a:lnTo>
                <a:lnTo>
                  <a:pt x="31629" y="686820"/>
                </a:lnTo>
                <a:lnTo>
                  <a:pt x="23052" y="639887"/>
                </a:lnTo>
                <a:lnTo>
                  <a:pt x="20564" y="590257"/>
                </a:lnTo>
                <a:lnTo>
                  <a:pt x="23456" y="538960"/>
                </a:lnTo>
                <a:lnTo>
                  <a:pt x="31015" y="487026"/>
                </a:lnTo>
                <a:lnTo>
                  <a:pt x="42532" y="435483"/>
                </a:lnTo>
                <a:lnTo>
                  <a:pt x="57296" y="385362"/>
                </a:lnTo>
                <a:lnTo>
                  <a:pt x="74595" y="337693"/>
                </a:lnTo>
                <a:lnTo>
                  <a:pt x="93002" y="295732"/>
                </a:lnTo>
                <a:lnTo>
                  <a:pt x="114979" y="255426"/>
                </a:lnTo>
                <a:lnTo>
                  <a:pt x="140447" y="216868"/>
                </a:lnTo>
                <a:lnTo>
                  <a:pt x="169327" y="180151"/>
                </a:lnTo>
                <a:lnTo>
                  <a:pt x="201539" y="145368"/>
                </a:lnTo>
                <a:lnTo>
                  <a:pt x="237005" y="112611"/>
                </a:lnTo>
                <a:lnTo>
                  <a:pt x="275643" y="81974"/>
                </a:lnTo>
                <a:lnTo>
                  <a:pt x="317376" y="53550"/>
                </a:lnTo>
                <a:lnTo>
                  <a:pt x="362123" y="27432"/>
                </a:lnTo>
                <a:lnTo>
                  <a:pt x="385413" y="27432"/>
                </a:lnTo>
                <a:lnTo>
                  <a:pt x="370505" y="381"/>
                </a:lnTo>
                <a:close/>
              </a:path>
              <a:path w="1225550" h="887095">
                <a:moveTo>
                  <a:pt x="385413" y="27432"/>
                </a:moveTo>
                <a:lnTo>
                  <a:pt x="362123" y="27432"/>
                </a:lnTo>
                <a:lnTo>
                  <a:pt x="439085" y="167259"/>
                </a:lnTo>
                <a:lnTo>
                  <a:pt x="396299" y="188950"/>
                </a:lnTo>
                <a:lnTo>
                  <a:pt x="357909" y="216158"/>
                </a:lnTo>
                <a:lnTo>
                  <a:pt x="323991" y="248856"/>
                </a:lnTo>
                <a:lnTo>
                  <a:pt x="294625" y="287015"/>
                </a:lnTo>
                <a:lnTo>
                  <a:pt x="269887" y="330606"/>
                </a:lnTo>
                <a:lnTo>
                  <a:pt x="249855" y="379603"/>
                </a:lnTo>
                <a:lnTo>
                  <a:pt x="245156" y="393319"/>
                </a:lnTo>
                <a:lnTo>
                  <a:pt x="278684" y="393319"/>
                </a:lnTo>
                <a:lnTo>
                  <a:pt x="335330" y="397527"/>
                </a:lnTo>
                <a:lnTo>
                  <a:pt x="385142" y="410225"/>
                </a:lnTo>
                <a:lnTo>
                  <a:pt x="428524" y="431520"/>
                </a:lnTo>
                <a:lnTo>
                  <a:pt x="465882" y="461518"/>
                </a:lnTo>
                <a:lnTo>
                  <a:pt x="494152" y="496319"/>
                </a:lnTo>
                <a:lnTo>
                  <a:pt x="514491" y="536003"/>
                </a:lnTo>
                <a:lnTo>
                  <a:pt x="526783" y="580354"/>
                </a:lnTo>
                <a:lnTo>
                  <a:pt x="530906" y="629158"/>
                </a:lnTo>
                <a:lnTo>
                  <a:pt x="526783" y="676209"/>
                </a:lnTo>
                <a:lnTo>
                  <a:pt x="514491" y="719915"/>
                </a:lnTo>
                <a:lnTo>
                  <a:pt x="494152" y="760120"/>
                </a:lnTo>
                <a:lnTo>
                  <a:pt x="465882" y="796671"/>
                </a:lnTo>
                <a:lnTo>
                  <a:pt x="425189" y="828520"/>
                </a:lnTo>
                <a:lnTo>
                  <a:pt x="377411" y="851058"/>
                </a:lnTo>
                <a:lnTo>
                  <a:pt x="324275" y="863643"/>
                </a:lnTo>
                <a:lnTo>
                  <a:pt x="267508" y="865632"/>
                </a:lnTo>
                <a:lnTo>
                  <a:pt x="396683" y="865632"/>
                </a:lnTo>
                <a:lnTo>
                  <a:pt x="440282" y="843408"/>
                </a:lnTo>
                <a:lnTo>
                  <a:pt x="480614" y="810768"/>
                </a:lnTo>
                <a:lnTo>
                  <a:pt x="511511" y="771122"/>
                </a:lnTo>
                <a:lnTo>
                  <a:pt x="533668" y="727535"/>
                </a:lnTo>
                <a:lnTo>
                  <a:pt x="547015" y="680162"/>
                </a:lnTo>
                <a:lnTo>
                  <a:pt x="551480" y="629158"/>
                </a:lnTo>
                <a:lnTo>
                  <a:pt x="546958" y="576234"/>
                </a:lnTo>
                <a:lnTo>
                  <a:pt x="533494" y="528097"/>
                </a:lnTo>
                <a:lnTo>
                  <a:pt x="511243" y="484961"/>
                </a:lnTo>
                <a:lnTo>
                  <a:pt x="480360" y="447040"/>
                </a:lnTo>
                <a:lnTo>
                  <a:pt x="439829" y="414468"/>
                </a:lnTo>
                <a:lnTo>
                  <a:pt x="392905" y="391350"/>
                </a:lnTo>
                <a:lnTo>
                  <a:pt x="339289" y="377567"/>
                </a:lnTo>
                <a:lnTo>
                  <a:pt x="278684" y="372999"/>
                </a:lnTo>
                <a:lnTo>
                  <a:pt x="273985" y="372999"/>
                </a:lnTo>
                <a:lnTo>
                  <a:pt x="293884" y="328548"/>
                </a:lnTo>
                <a:lnTo>
                  <a:pt x="318111" y="289089"/>
                </a:lnTo>
                <a:lnTo>
                  <a:pt x="346613" y="254682"/>
                </a:lnTo>
                <a:lnTo>
                  <a:pt x="379339" y="225387"/>
                </a:lnTo>
                <a:lnTo>
                  <a:pt x="416234" y="201263"/>
                </a:lnTo>
                <a:lnTo>
                  <a:pt x="457246" y="182372"/>
                </a:lnTo>
                <a:lnTo>
                  <a:pt x="468422" y="178054"/>
                </a:lnTo>
                <a:lnTo>
                  <a:pt x="385413" y="27432"/>
                </a:lnTo>
                <a:close/>
              </a:path>
              <a:path w="1225550" h="887095">
                <a:moveTo>
                  <a:pt x="1044367" y="0"/>
                </a:moveTo>
                <a:lnTo>
                  <a:pt x="987929" y="31658"/>
                </a:lnTo>
                <a:lnTo>
                  <a:pt x="943647" y="61164"/>
                </a:lnTo>
                <a:lnTo>
                  <a:pt x="902471" y="93119"/>
                </a:lnTo>
                <a:lnTo>
                  <a:pt x="864496" y="127425"/>
                </a:lnTo>
                <a:lnTo>
                  <a:pt x="829819" y="163987"/>
                </a:lnTo>
                <a:lnTo>
                  <a:pt x="798533" y="202706"/>
                </a:lnTo>
                <a:lnTo>
                  <a:pt x="770734" y="243485"/>
                </a:lnTo>
                <a:lnTo>
                  <a:pt x="746518" y="286227"/>
                </a:lnTo>
                <a:lnTo>
                  <a:pt x="725978" y="330835"/>
                </a:lnTo>
                <a:lnTo>
                  <a:pt x="703009" y="399661"/>
                </a:lnTo>
                <a:lnTo>
                  <a:pt x="691575" y="442836"/>
                </a:lnTo>
                <a:lnTo>
                  <a:pt x="681819" y="490025"/>
                </a:lnTo>
                <a:lnTo>
                  <a:pt x="674972" y="539861"/>
                </a:lnTo>
                <a:lnTo>
                  <a:pt x="672266" y="590972"/>
                </a:lnTo>
                <a:lnTo>
                  <a:pt x="674935" y="641991"/>
                </a:lnTo>
                <a:lnTo>
                  <a:pt x="684208" y="691547"/>
                </a:lnTo>
                <a:lnTo>
                  <a:pt x="701320" y="738272"/>
                </a:lnTo>
                <a:lnTo>
                  <a:pt x="727502" y="780796"/>
                </a:lnTo>
                <a:lnTo>
                  <a:pt x="759463" y="814554"/>
                </a:lnTo>
                <a:lnTo>
                  <a:pt x="797805" y="842564"/>
                </a:lnTo>
                <a:lnTo>
                  <a:pt x="841263" y="864198"/>
                </a:lnTo>
                <a:lnTo>
                  <a:pt x="888567" y="878827"/>
                </a:lnTo>
                <a:lnTo>
                  <a:pt x="938449" y="885825"/>
                </a:lnTo>
                <a:lnTo>
                  <a:pt x="951403" y="886587"/>
                </a:lnTo>
                <a:lnTo>
                  <a:pt x="957626" y="886587"/>
                </a:lnTo>
                <a:lnTo>
                  <a:pt x="1012522" y="881651"/>
                </a:lnTo>
                <a:lnTo>
                  <a:pt x="1063989" y="867108"/>
                </a:lnTo>
                <a:lnTo>
                  <a:pt x="1066879" y="865632"/>
                </a:lnTo>
                <a:lnTo>
                  <a:pt x="939465" y="865632"/>
                </a:lnTo>
                <a:lnTo>
                  <a:pt x="893067" y="859100"/>
                </a:lnTo>
                <a:lnTo>
                  <a:pt x="849118" y="845533"/>
                </a:lnTo>
                <a:lnTo>
                  <a:pt x="808761" y="825517"/>
                </a:lnTo>
                <a:lnTo>
                  <a:pt x="773134" y="799636"/>
                </a:lnTo>
                <a:lnTo>
                  <a:pt x="743377" y="768477"/>
                </a:lnTo>
                <a:lnTo>
                  <a:pt x="716734" y="723626"/>
                </a:lnTo>
                <a:lnTo>
                  <a:pt x="700578" y="673773"/>
                </a:lnTo>
                <a:lnTo>
                  <a:pt x="693292" y="620747"/>
                </a:lnTo>
                <a:lnTo>
                  <a:pt x="693256" y="566376"/>
                </a:lnTo>
                <a:lnTo>
                  <a:pt x="698851" y="512488"/>
                </a:lnTo>
                <a:lnTo>
                  <a:pt x="708457" y="460911"/>
                </a:lnTo>
                <a:lnTo>
                  <a:pt x="720456" y="413473"/>
                </a:lnTo>
                <a:lnTo>
                  <a:pt x="733228" y="372002"/>
                </a:lnTo>
                <a:lnTo>
                  <a:pt x="764478" y="296078"/>
                </a:lnTo>
                <a:lnTo>
                  <a:pt x="787251" y="255576"/>
                </a:lnTo>
                <a:lnTo>
                  <a:pt x="813387" y="216901"/>
                </a:lnTo>
                <a:lnTo>
                  <a:pt x="842801" y="180137"/>
                </a:lnTo>
                <a:lnTo>
                  <a:pt x="875404" y="145363"/>
                </a:lnTo>
                <a:lnTo>
                  <a:pt x="911111" y="112663"/>
                </a:lnTo>
                <a:lnTo>
                  <a:pt x="949835" y="82116"/>
                </a:lnTo>
                <a:lnTo>
                  <a:pt x="991489" y="53806"/>
                </a:lnTo>
                <a:lnTo>
                  <a:pt x="1035985" y="27813"/>
                </a:lnTo>
                <a:lnTo>
                  <a:pt x="1059695" y="27813"/>
                </a:lnTo>
                <a:lnTo>
                  <a:pt x="1044367" y="0"/>
                </a:lnTo>
                <a:close/>
              </a:path>
              <a:path w="1225550" h="887095">
                <a:moveTo>
                  <a:pt x="1059695" y="27813"/>
                </a:moveTo>
                <a:lnTo>
                  <a:pt x="1035985" y="27813"/>
                </a:lnTo>
                <a:lnTo>
                  <a:pt x="1112947" y="167513"/>
                </a:lnTo>
                <a:lnTo>
                  <a:pt x="1070161" y="189257"/>
                </a:lnTo>
                <a:lnTo>
                  <a:pt x="1031766" y="216502"/>
                </a:lnTo>
                <a:lnTo>
                  <a:pt x="997838" y="249221"/>
                </a:lnTo>
                <a:lnTo>
                  <a:pt x="968449" y="287391"/>
                </a:lnTo>
                <a:lnTo>
                  <a:pt x="943676" y="330987"/>
                </a:lnTo>
                <a:lnTo>
                  <a:pt x="923590" y="379984"/>
                </a:lnTo>
                <a:lnTo>
                  <a:pt x="918891" y="393700"/>
                </a:lnTo>
                <a:lnTo>
                  <a:pt x="952546" y="393700"/>
                </a:lnTo>
                <a:lnTo>
                  <a:pt x="1008813" y="397956"/>
                </a:lnTo>
                <a:lnTo>
                  <a:pt x="1058258" y="410702"/>
                </a:lnTo>
                <a:lnTo>
                  <a:pt x="1100725" y="431901"/>
                </a:lnTo>
                <a:lnTo>
                  <a:pt x="1136061" y="461518"/>
                </a:lnTo>
                <a:lnTo>
                  <a:pt x="1166240" y="496177"/>
                </a:lnTo>
                <a:lnTo>
                  <a:pt x="1187464" y="535241"/>
                </a:lnTo>
                <a:lnTo>
                  <a:pt x="1200164" y="579449"/>
                </a:lnTo>
                <a:lnTo>
                  <a:pt x="1204387" y="629158"/>
                </a:lnTo>
                <a:lnTo>
                  <a:pt x="1200159" y="677066"/>
                </a:lnTo>
                <a:lnTo>
                  <a:pt x="1187417" y="720772"/>
                </a:lnTo>
                <a:lnTo>
                  <a:pt x="1166079" y="760549"/>
                </a:lnTo>
                <a:lnTo>
                  <a:pt x="1136061" y="796671"/>
                </a:lnTo>
                <a:lnTo>
                  <a:pt x="1095663" y="828520"/>
                </a:lnTo>
                <a:lnTo>
                  <a:pt x="1048241" y="851058"/>
                </a:lnTo>
                <a:lnTo>
                  <a:pt x="995579" y="863643"/>
                </a:lnTo>
                <a:lnTo>
                  <a:pt x="939465" y="865632"/>
                </a:lnTo>
                <a:lnTo>
                  <a:pt x="1066879" y="865632"/>
                </a:lnTo>
                <a:lnTo>
                  <a:pt x="1110502" y="843349"/>
                </a:lnTo>
                <a:lnTo>
                  <a:pt x="1150539" y="810768"/>
                </a:lnTo>
                <a:lnTo>
                  <a:pt x="1183063" y="771652"/>
                </a:lnTo>
                <a:lnTo>
                  <a:pt x="1206324" y="728154"/>
                </a:lnTo>
                <a:lnTo>
                  <a:pt x="1220298" y="680466"/>
                </a:lnTo>
                <a:lnTo>
                  <a:pt x="1224961" y="628777"/>
                </a:lnTo>
                <a:lnTo>
                  <a:pt x="1220393" y="574891"/>
                </a:lnTo>
                <a:lnTo>
                  <a:pt x="1206610" y="526780"/>
                </a:lnTo>
                <a:lnTo>
                  <a:pt x="1183492" y="484169"/>
                </a:lnTo>
                <a:lnTo>
                  <a:pt x="1150920" y="446786"/>
                </a:lnTo>
                <a:lnTo>
                  <a:pt x="1112459" y="414482"/>
                </a:lnTo>
                <a:lnTo>
                  <a:pt x="1066497" y="391334"/>
                </a:lnTo>
                <a:lnTo>
                  <a:pt x="1013153" y="377402"/>
                </a:lnTo>
                <a:lnTo>
                  <a:pt x="952546" y="372745"/>
                </a:lnTo>
                <a:lnTo>
                  <a:pt x="947847" y="372745"/>
                </a:lnTo>
                <a:lnTo>
                  <a:pt x="967745" y="328240"/>
                </a:lnTo>
                <a:lnTo>
                  <a:pt x="991968" y="288746"/>
                </a:lnTo>
                <a:lnTo>
                  <a:pt x="1020459" y="254317"/>
                </a:lnTo>
                <a:lnTo>
                  <a:pt x="1053163" y="225011"/>
                </a:lnTo>
                <a:lnTo>
                  <a:pt x="1090023" y="200883"/>
                </a:lnTo>
                <a:lnTo>
                  <a:pt x="1130981" y="181991"/>
                </a:lnTo>
                <a:lnTo>
                  <a:pt x="1142284" y="177673"/>
                </a:lnTo>
                <a:lnTo>
                  <a:pt x="1059695" y="27813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206242" y="8170926"/>
            <a:ext cx="3218180" cy="2275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“Alimentare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una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cultura</a:t>
            </a:r>
            <a:r>
              <a:rPr dirty="0" sz="16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costante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adattamento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creazione".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‘Utilizzando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uno strumento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digitale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innovativo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impegnandosi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gamification,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 filmati 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360 gradi,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VR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video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interattivi,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ottiene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livello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coinvolgimento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più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elevato,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una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comprensione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più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profonda</a:t>
            </a:r>
            <a:r>
              <a:rPr dirty="0" sz="16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apprendimento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qualità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superiore".</a:t>
            </a:r>
            <a:endParaRPr sz="1600">
              <a:latin typeface="Calibri"/>
              <a:cs typeface="Calibri"/>
            </a:endParaRPr>
          </a:p>
          <a:p>
            <a:pPr marL="831850">
              <a:lnSpc>
                <a:spcPts val="440"/>
              </a:lnSpc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0" y="4846319"/>
            <a:ext cx="7559040" cy="5066030"/>
            <a:chOff x="0" y="4846319"/>
            <a:chExt cx="7559040" cy="50660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46319"/>
              <a:ext cx="7559039" cy="50657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56984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2530" y="5552185"/>
              <a:ext cx="2390140" cy="276225"/>
            </a:xfrm>
            <a:custGeom>
              <a:avLst/>
              <a:gdLst/>
              <a:ahLst/>
              <a:cxnLst/>
              <a:rect l="l" t="t" r="r" b="b"/>
              <a:pathLst>
                <a:path w="2390140" h="276225">
                  <a:moveTo>
                    <a:pt x="757428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757428" y="275844"/>
                  </a:lnTo>
                  <a:lnTo>
                    <a:pt x="757428" y="0"/>
                  </a:lnTo>
                  <a:close/>
                </a:path>
                <a:path w="2390140" h="276225">
                  <a:moveTo>
                    <a:pt x="2389670" y="0"/>
                  </a:moveTo>
                  <a:lnTo>
                    <a:pt x="2389670" y="0"/>
                  </a:lnTo>
                  <a:lnTo>
                    <a:pt x="757466" y="0"/>
                  </a:lnTo>
                  <a:lnTo>
                    <a:pt x="757466" y="275844"/>
                  </a:lnTo>
                  <a:lnTo>
                    <a:pt x="2389670" y="275844"/>
                  </a:lnTo>
                  <a:lnTo>
                    <a:pt x="238967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7106602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42530" y="6960107"/>
              <a:ext cx="4249420" cy="276225"/>
            </a:xfrm>
            <a:custGeom>
              <a:avLst/>
              <a:gdLst/>
              <a:ahLst/>
              <a:cxnLst/>
              <a:rect l="l" t="t" r="r" b="b"/>
              <a:pathLst>
                <a:path w="4249420" h="276225">
                  <a:moveTo>
                    <a:pt x="856488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856488" y="275844"/>
                  </a:lnTo>
                  <a:lnTo>
                    <a:pt x="856488" y="0"/>
                  </a:lnTo>
                  <a:close/>
                </a:path>
                <a:path w="4249420" h="276225">
                  <a:moveTo>
                    <a:pt x="3389401" y="0"/>
                  </a:moveTo>
                  <a:lnTo>
                    <a:pt x="3389401" y="0"/>
                  </a:lnTo>
                  <a:lnTo>
                    <a:pt x="856526" y="0"/>
                  </a:lnTo>
                  <a:lnTo>
                    <a:pt x="856526" y="275844"/>
                  </a:lnTo>
                  <a:lnTo>
                    <a:pt x="3389401" y="275844"/>
                  </a:lnTo>
                  <a:lnTo>
                    <a:pt x="3389401" y="0"/>
                  </a:lnTo>
                  <a:close/>
                </a:path>
                <a:path w="4249420" h="276225">
                  <a:moveTo>
                    <a:pt x="4248950" y="0"/>
                  </a:moveTo>
                  <a:lnTo>
                    <a:pt x="3389414" y="0"/>
                  </a:lnTo>
                  <a:lnTo>
                    <a:pt x="3389414" y="275844"/>
                  </a:lnTo>
                  <a:lnTo>
                    <a:pt x="4248950" y="275844"/>
                  </a:lnTo>
                  <a:lnTo>
                    <a:pt x="424895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31926" y="2261742"/>
            <a:ext cx="3030855" cy="1900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L'Accademia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leadership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umanitaria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serie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giochi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giocatori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vivono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scenari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particolari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vengono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indirizzati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materiali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didattici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pertinenti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Kaya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aiuteranno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900"/>
              </a:spcBef>
            </a:pPr>
            <a:r>
              <a:rPr dirty="0" sz="1200" spc="-10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3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7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1200" spc="-3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1200" spc="-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9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9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gli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operatori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umanitari</a:t>
            </a:r>
            <a:r>
              <a:rPr dirty="0" sz="1200" spc="3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imparare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4138" y="4136516"/>
            <a:ext cx="28581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90625" algn="l"/>
                <a:tab pos="259778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risp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effi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numerose</a:t>
            </a:r>
            <a:r>
              <a:rPr dirty="0" sz="1200" spc="1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sfide</a:t>
            </a:r>
            <a:r>
              <a:rPr dirty="0" sz="1200" spc="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2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presentano</a:t>
            </a:r>
            <a:r>
              <a:rPr dirty="0" sz="1200" spc="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95064" y="2261742"/>
            <a:ext cx="28555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74675" algn="l"/>
                <a:tab pos="962025" algn="l"/>
                <a:tab pos="1490980" algn="l"/>
                <a:tab pos="1811020" algn="l"/>
                <a:tab pos="227330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mes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risp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 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all'emergenza.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22852" y="3038982"/>
            <a:ext cx="303085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24790" algn="l"/>
              </a:tabLst>
            </a:pPr>
            <a:r>
              <a:rPr dirty="0"/>
              <a:t>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L'alluvione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gioco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offre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visione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 volontariato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mettere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prova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capacità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giocatori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affrontare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prendere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decisioni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rapide.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3384" y="1812670"/>
            <a:ext cx="4407535" cy="276225"/>
          </a:xfrm>
          <a:custGeom>
            <a:avLst/>
            <a:gdLst/>
            <a:ahLst/>
            <a:cxnLst/>
            <a:rect l="l" t="t" r="r" b="b"/>
            <a:pathLst>
              <a:path w="4407535" h="276225">
                <a:moveTo>
                  <a:pt x="4407408" y="0"/>
                </a:moveTo>
                <a:lnTo>
                  <a:pt x="0" y="0"/>
                </a:lnTo>
                <a:lnTo>
                  <a:pt x="0" y="275844"/>
                </a:lnTo>
                <a:lnTo>
                  <a:pt x="4407408" y="275844"/>
                </a:lnTo>
                <a:lnTo>
                  <a:pt x="4407408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-12700" y="1821560"/>
            <a:ext cx="52419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5" b="1" strike="sngStrike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 strike="noStrike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2530" y="5561457"/>
            <a:ext cx="6256655" cy="1677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  <a:spcBef>
                <a:spcPts val="15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Si tratta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strumento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particolarmente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utile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coloro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ricoprono (o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sperano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un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giorno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ricoprire) ruoli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leadership,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manager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campo, 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quanto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offre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l'opportunità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unica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mettere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prova 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conoscenze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stress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aggiuntivo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verifica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negli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scenari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reali.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DELL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82567" y="475487"/>
            <a:ext cx="3295015" cy="942340"/>
            <a:chOff x="3782567" y="475487"/>
            <a:chExt cx="3295015" cy="94234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2567" y="475487"/>
              <a:ext cx="1670304" cy="9418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4060" y="777239"/>
              <a:ext cx="1263395" cy="56083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34339" y="7540879"/>
            <a:ext cx="14725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1327785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sperie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52776" y="7540879"/>
            <a:ext cx="11328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apprendimento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339" y="7723758"/>
            <a:ext cx="295211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migliorate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futuri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leader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l'opportunità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vedere da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vicino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tipo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lavoro che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svolgeranno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prima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trovarsi in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situazione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stress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quindi più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preparati.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4790" algn="l"/>
              </a:tabLst>
            </a:pPr>
            <a:r>
              <a:rPr dirty="0"/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competenze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rilevanti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locale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porta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leader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locali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più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efficaci,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grado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rispondere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rapidamente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crisi.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718686" y="7330440"/>
            <a:ext cx="3840479" cy="2400300"/>
            <a:chOff x="3718686" y="7330440"/>
            <a:chExt cx="3840479" cy="240030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8686" y="7330440"/>
              <a:ext cx="3840353" cy="24003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9495" y="7487412"/>
              <a:ext cx="3207257" cy="19270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8391" y="8285975"/>
              <a:ext cx="957719" cy="9577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4687" y="8446457"/>
              <a:ext cx="731690" cy="73137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104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94203"/>
            <a:ext cx="7565390" cy="7040880"/>
            <a:chOff x="0" y="2394203"/>
            <a:chExt cx="7565390" cy="7040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722"/>
              <a:ext cx="3474720" cy="41583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4203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3212591"/>
              <a:ext cx="643255" cy="2353310"/>
            </a:xfrm>
            <a:custGeom>
              <a:avLst/>
              <a:gdLst/>
              <a:ahLst/>
              <a:cxnLst/>
              <a:rect l="l" t="t" r="r" b="b"/>
              <a:pathLst>
                <a:path w="643254" h="2353310">
                  <a:moveTo>
                    <a:pt x="65405" y="252984"/>
                  </a:moveTo>
                  <a:lnTo>
                    <a:pt x="102320" y="272117"/>
                  </a:lnTo>
                  <a:lnTo>
                    <a:pt x="137660" y="291539"/>
                  </a:lnTo>
                  <a:lnTo>
                    <a:pt x="182200" y="317163"/>
                  </a:lnTo>
                  <a:lnTo>
                    <a:pt x="234398" y="348715"/>
                  </a:lnTo>
                  <a:lnTo>
                    <a:pt x="292712" y="385918"/>
                  </a:lnTo>
                  <a:lnTo>
                    <a:pt x="355600" y="428498"/>
                  </a:lnTo>
                  <a:lnTo>
                    <a:pt x="394674" y="361785"/>
                  </a:lnTo>
                  <a:lnTo>
                    <a:pt x="433329" y="298924"/>
                  </a:lnTo>
                  <a:lnTo>
                    <a:pt x="470553" y="240848"/>
                  </a:lnTo>
                  <a:lnTo>
                    <a:pt x="505335" y="188492"/>
                  </a:lnTo>
                  <a:lnTo>
                    <a:pt x="536662" y="142789"/>
                  </a:lnTo>
                  <a:lnTo>
                    <a:pt x="563522" y="104676"/>
                  </a:lnTo>
                  <a:lnTo>
                    <a:pt x="599796" y="54952"/>
                  </a:lnTo>
                  <a:lnTo>
                    <a:pt x="607187" y="45212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3310">
                  <a:moveTo>
                    <a:pt x="643127" y="2353056"/>
                  </a:moveTo>
                  <a:lnTo>
                    <a:pt x="598551" y="2353056"/>
                  </a:lnTo>
                  <a:lnTo>
                    <a:pt x="598551" y="1488059"/>
                  </a:lnTo>
                  <a:lnTo>
                    <a:pt x="551296" y="1483015"/>
                  </a:lnTo>
                  <a:lnTo>
                    <a:pt x="505118" y="1474610"/>
                  </a:lnTo>
                  <a:lnTo>
                    <a:pt x="460145" y="1462971"/>
                  </a:lnTo>
                  <a:lnTo>
                    <a:pt x="416502" y="1448225"/>
                  </a:lnTo>
                  <a:lnTo>
                    <a:pt x="374314" y="1430499"/>
                  </a:lnTo>
                  <a:lnTo>
                    <a:pt x="333708" y="1409919"/>
                  </a:lnTo>
                  <a:lnTo>
                    <a:pt x="294809" y="1386614"/>
                  </a:lnTo>
                  <a:lnTo>
                    <a:pt x="257743" y="1360710"/>
                  </a:lnTo>
                  <a:lnTo>
                    <a:pt x="222637" y="1332334"/>
                  </a:lnTo>
                  <a:lnTo>
                    <a:pt x="189615" y="1301614"/>
                  </a:lnTo>
                  <a:lnTo>
                    <a:pt x="158805" y="1268676"/>
                  </a:lnTo>
                  <a:lnTo>
                    <a:pt x="130331" y="1233648"/>
                  </a:lnTo>
                  <a:lnTo>
                    <a:pt x="104321" y="1196657"/>
                  </a:lnTo>
                  <a:lnTo>
                    <a:pt x="80899" y="1157830"/>
                  </a:lnTo>
                  <a:lnTo>
                    <a:pt x="60191" y="1117294"/>
                  </a:lnTo>
                  <a:lnTo>
                    <a:pt x="42324" y="1075177"/>
                  </a:lnTo>
                  <a:lnTo>
                    <a:pt x="27423" y="1031604"/>
                  </a:lnTo>
                  <a:lnTo>
                    <a:pt x="15614" y="986705"/>
                  </a:lnTo>
                  <a:lnTo>
                    <a:pt x="7023" y="940605"/>
                  </a:lnTo>
                  <a:lnTo>
                    <a:pt x="1776" y="893431"/>
                  </a:lnTo>
                  <a:lnTo>
                    <a:pt x="0" y="845312"/>
                  </a:lnTo>
                  <a:lnTo>
                    <a:pt x="0" y="220599"/>
                  </a:lnTo>
                  <a:lnTo>
                    <a:pt x="65405" y="252984"/>
                  </a:lnTo>
                </a:path>
                <a:path w="643254" h="2353310">
                  <a:moveTo>
                    <a:pt x="643127" y="151256"/>
                  </a:moveTo>
                  <a:lnTo>
                    <a:pt x="603351" y="207980"/>
                  </a:lnTo>
                  <a:lnTo>
                    <a:pt x="578048" y="245129"/>
                  </a:lnTo>
                  <a:lnTo>
                    <a:pt x="550592" y="286432"/>
                  </a:lnTo>
                  <a:lnTo>
                    <a:pt x="521535" y="331373"/>
                  </a:lnTo>
                  <a:lnTo>
                    <a:pt x="491428" y="379434"/>
                  </a:lnTo>
                  <a:lnTo>
                    <a:pt x="460824" y="430100"/>
                  </a:lnTo>
                  <a:lnTo>
                    <a:pt x="430276" y="482853"/>
                  </a:lnTo>
                  <a:lnTo>
                    <a:pt x="466250" y="510760"/>
                  </a:lnTo>
                  <a:lnTo>
                    <a:pt x="502383" y="539989"/>
                  </a:lnTo>
                  <a:lnTo>
                    <a:pt x="538432" y="570531"/>
                  </a:lnTo>
                  <a:lnTo>
                    <a:pt x="574152" y="602375"/>
                  </a:lnTo>
                  <a:lnTo>
                    <a:pt x="609301" y="635509"/>
                  </a:lnTo>
                  <a:lnTo>
                    <a:pt x="643127" y="669415"/>
                  </a:lnTo>
                </a:path>
                <a:path w="643254" h="2353310">
                  <a:moveTo>
                    <a:pt x="643127" y="806573"/>
                  </a:moveTo>
                  <a:lnTo>
                    <a:pt x="610058" y="847700"/>
                  </a:lnTo>
                  <a:lnTo>
                    <a:pt x="579006" y="890707"/>
                  </a:lnTo>
                  <a:lnTo>
                    <a:pt x="550860" y="934875"/>
                  </a:lnTo>
                  <a:lnTo>
                    <a:pt x="526000" y="980114"/>
                  </a:lnTo>
                  <a:lnTo>
                    <a:pt x="504807" y="1026339"/>
                  </a:lnTo>
                  <a:lnTo>
                    <a:pt x="487661" y="1073460"/>
                  </a:lnTo>
                  <a:lnTo>
                    <a:pt x="474943" y="1121390"/>
                  </a:lnTo>
                  <a:lnTo>
                    <a:pt x="467033" y="1170042"/>
                  </a:lnTo>
                  <a:lnTo>
                    <a:pt x="464312" y="1219327"/>
                  </a:lnTo>
                  <a:lnTo>
                    <a:pt x="470724" y="1267027"/>
                  </a:lnTo>
                  <a:lnTo>
                    <a:pt x="488818" y="1309929"/>
                  </a:lnTo>
                  <a:lnTo>
                    <a:pt x="516874" y="1346327"/>
                  </a:lnTo>
                  <a:lnTo>
                    <a:pt x="553174" y="1374511"/>
                  </a:lnTo>
                  <a:lnTo>
                    <a:pt x="596001" y="1392776"/>
                  </a:lnTo>
                  <a:lnTo>
                    <a:pt x="643127" y="1399342"/>
                  </a:lnTo>
                </a:path>
                <a:path w="643254" h="2353310">
                  <a:moveTo>
                    <a:pt x="386842" y="1306195"/>
                  </a:moveTo>
                  <a:lnTo>
                    <a:pt x="380668" y="1285478"/>
                  </a:lnTo>
                  <a:lnTo>
                    <a:pt x="376126" y="1264094"/>
                  </a:lnTo>
                  <a:lnTo>
                    <a:pt x="373322" y="1242044"/>
                  </a:lnTo>
                  <a:lnTo>
                    <a:pt x="372364" y="1219327"/>
                  </a:lnTo>
                  <a:lnTo>
                    <a:pt x="374515" y="1171221"/>
                  </a:lnTo>
                  <a:lnTo>
                    <a:pt x="380797" y="1123846"/>
                  </a:lnTo>
                  <a:lnTo>
                    <a:pt x="390951" y="1077245"/>
                  </a:lnTo>
                  <a:lnTo>
                    <a:pt x="404718" y="1031463"/>
                  </a:lnTo>
                  <a:lnTo>
                    <a:pt x="421840" y="986544"/>
                  </a:lnTo>
                  <a:lnTo>
                    <a:pt x="442056" y="942532"/>
                  </a:lnTo>
                  <a:lnTo>
                    <a:pt x="465110" y="899470"/>
                  </a:lnTo>
                  <a:lnTo>
                    <a:pt x="490742" y="857404"/>
                  </a:lnTo>
                  <a:lnTo>
                    <a:pt x="518692" y="816376"/>
                  </a:lnTo>
                  <a:lnTo>
                    <a:pt x="548704" y="776432"/>
                  </a:lnTo>
                  <a:lnTo>
                    <a:pt x="580517" y="737616"/>
                  </a:lnTo>
                  <a:lnTo>
                    <a:pt x="542763" y="700135"/>
                  </a:lnTo>
                  <a:lnTo>
                    <a:pt x="503949" y="664088"/>
                  </a:lnTo>
                  <a:lnTo>
                    <a:pt x="464415" y="629533"/>
                  </a:lnTo>
                  <a:lnTo>
                    <a:pt x="424504" y="596534"/>
                  </a:lnTo>
                  <a:lnTo>
                    <a:pt x="384556" y="565150"/>
                  </a:lnTo>
                  <a:lnTo>
                    <a:pt x="358951" y="615594"/>
                  </a:lnTo>
                  <a:lnTo>
                    <a:pt x="334821" y="666339"/>
                  </a:lnTo>
                  <a:lnTo>
                    <a:pt x="312575" y="716999"/>
                  </a:lnTo>
                  <a:lnTo>
                    <a:pt x="292624" y="767189"/>
                  </a:lnTo>
                  <a:lnTo>
                    <a:pt x="275380" y="816523"/>
                  </a:lnTo>
                  <a:lnTo>
                    <a:pt x="261253" y="864616"/>
                  </a:lnTo>
                  <a:lnTo>
                    <a:pt x="250653" y="911080"/>
                  </a:lnTo>
                  <a:lnTo>
                    <a:pt x="243992" y="955532"/>
                  </a:lnTo>
                  <a:lnTo>
                    <a:pt x="241681" y="997585"/>
                  </a:lnTo>
                  <a:lnTo>
                    <a:pt x="245309" y="1049849"/>
                  </a:lnTo>
                  <a:lnTo>
                    <a:pt x="255363" y="1100110"/>
                  </a:lnTo>
                  <a:lnTo>
                    <a:pt x="271408" y="1147934"/>
                  </a:lnTo>
                  <a:lnTo>
                    <a:pt x="293012" y="1192888"/>
                  </a:lnTo>
                  <a:lnTo>
                    <a:pt x="319741" y="1234538"/>
                  </a:lnTo>
                  <a:lnTo>
                    <a:pt x="351162" y="1272451"/>
                  </a:lnTo>
                  <a:lnTo>
                    <a:pt x="386842" y="1306195"/>
                  </a:lnTo>
                </a:path>
                <a:path w="643254" h="2353310">
                  <a:moveTo>
                    <a:pt x="90805" y="845947"/>
                  </a:moveTo>
                  <a:lnTo>
                    <a:pt x="93133" y="897149"/>
                  </a:lnTo>
                  <a:lnTo>
                    <a:pt x="99991" y="946996"/>
                  </a:lnTo>
                  <a:lnTo>
                    <a:pt x="111188" y="995298"/>
                  </a:lnTo>
                  <a:lnTo>
                    <a:pt x="126534" y="1041865"/>
                  </a:lnTo>
                  <a:lnTo>
                    <a:pt x="145838" y="1086506"/>
                  </a:lnTo>
                  <a:lnTo>
                    <a:pt x="168910" y="1129030"/>
                  </a:lnTo>
                  <a:lnTo>
                    <a:pt x="161163" y="1097276"/>
                  </a:lnTo>
                  <a:lnTo>
                    <a:pt x="155511" y="1064641"/>
                  </a:lnTo>
                  <a:lnTo>
                    <a:pt x="152050" y="1031339"/>
                  </a:lnTo>
                  <a:lnTo>
                    <a:pt x="150876" y="997585"/>
                  </a:lnTo>
                  <a:lnTo>
                    <a:pt x="152990" y="953796"/>
                  </a:lnTo>
                  <a:lnTo>
                    <a:pt x="159102" y="908061"/>
                  </a:lnTo>
                  <a:lnTo>
                    <a:pt x="168867" y="860697"/>
                  </a:lnTo>
                  <a:lnTo>
                    <a:pt x="181941" y="812020"/>
                  </a:lnTo>
                  <a:lnTo>
                    <a:pt x="197977" y="762349"/>
                  </a:lnTo>
                  <a:lnTo>
                    <a:pt x="216630" y="711999"/>
                  </a:lnTo>
                  <a:lnTo>
                    <a:pt x="237556" y="661288"/>
                  </a:lnTo>
                  <a:lnTo>
                    <a:pt x="260408" y="610533"/>
                  </a:lnTo>
                  <a:lnTo>
                    <a:pt x="284843" y="560051"/>
                  </a:lnTo>
                  <a:lnTo>
                    <a:pt x="310515" y="510159"/>
                  </a:lnTo>
                  <a:lnTo>
                    <a:pt x="259209" y="474734"/>
                  </a:lnTo>
                  <a:lnTo>
                    <a:pt x="210627" y="442924"/>
                  </a:lnTo>
                  <a:lnTo>
                    <a:pt x="165728" y="414869"/>
                  </a:lnTo>
                  <a:lnTo>
                    <a:pt x="125468" y="390709"/>
                  </a:lnTo>
                  <a:lnTo>
                    <a:pt x="90805" y="370586"/>
                  </a:lnTo>
                  <a:lnTo>
                    <a:pt x="90805" y="8459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683186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529338"/>
              <a:ext cx="2086610" cy="276225"/>
            </a:xfrm>
            <a:custGeom>
              <a:avLst/>
              <a:gdLst/>
              <a:ahLst/>
              <a:cxnLst/>
              <a:rect l="l" t="t" r="r" b="b"/>
              <a:pathLst>
                <a:path w="2086610" h="276225">
                  <a:moveTo>
                    <a:pt x="2086356" y="0"/>
                  </a:moveTo>
                  <a:lnTo>
                    <a:pt x="2033016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2033016" y="275831"/>
                  </a:lnTo>
                  <a:lnTo>
                    <a:pt x="2086356" y="275831"/>
                  </a:lnTo>
                  <a:lnTo>
                    <a:pt x="20863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93191" y="6357365"/>
            <a:ext cx="302387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Doce@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nasce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proprio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valorizzare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potenzialità</a:t>
            </a:r>
            <a:r>
              <a:rPr dirty="0" sz="1400" spc="3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giovani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400" spc="3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pratiche</a:t>
            </a:r>
            <a:r>
              <a:rPr dirty="0" sz="1400" spc="3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3191" y="6997700"/>
            <a:ext cx="1004569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8020" y="6997700"/>
            <a:ext cx="79057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didattici</a:t>
            </a:r>
            <a:endParaRPr sz="1400">
              <a:latin typeface="Lucida Sans Unicode"/>
              <a:cs typeface="Lucida Sans Unicode"/>
            </a:endParaRPr>
          </a:p>
          <a:p>
            <a:pPr marL="274320">
              <a:lnSpc>
                <a:spcPct val="100000"/>
              </a:lnSpc>
            </a:pP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0210" y="6997700"/>
            <a:ext cx="86550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5"/>
              </a:spcBef>
            </a:pP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, 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gget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3191" y="7424419"/>
            <a:ext cx="3024505" cy="2373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  <a:tabLst>
                <a:tab pos="928369" algn="l"/>
                <a:tab pos="2256155" algn="l"/>
              </a:tabLst>
            </a:pP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svantaggiati.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2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400" spc="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portare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l'apprendimento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unito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divertimento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nelle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case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tutti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giovani,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c'è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"Smart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Training",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mira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contenuti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didattici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innovativi,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su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diversi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strumenti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App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funzioni </a:t>
            </a:r>
            <a:r>
              <a:rPr dirty="0" sz="1400" spc="15">
                <a:solidFill>
                  <a:srgbClr val="5C5C5C"/>
                </a:solidFill>
                <a:latin typeface="Lucida Sans Unicode"/>
                <a:cs typeface="Lucida Sans Unicode"/>
              </a:rPr>
              <a:t>Web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appetibili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giovani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nteg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l'apprendimento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attraverso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divertimento.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1675" y="5538596"/>
            <a:ext cx="20866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/S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675" y="2283713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3028" y="117152"/>
            <a:ext cx="3731895" cy="1320165"/>
          </a:xfrm>
          <a:prstGeom prst="rect"/>
        </p:spPr>
        <p:txBody>
          <a:bodyPr wrap="square" lIns="0" tIns="205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dirty="0" spc="85"/>
              <a:t>36</a:t>
            </a: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200" spc="10">
                <a:solidFill>
                  <a:srgbClr val="853693"/>
                </a:solidFill>
              </a:rPr>
              <a:t>D</a:t>
            </a:r>
            <a:r>
              <a:rPr dirty="0" sz="2200" spc="10">
                <a:solidFill>
                  <a:srgbClr val="853693"/>
                </a:solidFill>
              </a:rPr>
              <a:t>O</a:t>
            </a:r>
            <a:r>
              <a:rPr dirty="0" sz="2200" spc="-235">
                <a:solidFill>
                  <a:srgbClr val="853693"/>
                </a:solidFill>
              </a:rPr>
              <a:t>C</a:t>
            </a:r>
            <a:r>
              <a:rPr dirty="0" sz="2200" spc="-215">
                <a:solidFill>
                  <a:srgbClr val="853693"/>
                </a:solidFill>
              </a:rPr>
              <a:t>E</a:t>
            </a:r>
            <a:r>
              <a:rPr dirty="0" sz="2200" spc="-175">
                <a:solidFill>
                  <a:srgbClr val="853693"/>
                </a:solidFill>
              </a:rPr>
              <a:t>@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-30">
                <a:solidFill>
                  <a:srgbClr val="853693"/>
                </a:solidFill>
              </a:rPr>
              <a:t>-</a:t>
            </a:r>
            <a:r>
              <a:rPr dirty="0" sz="2200" spc="-25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I</a:t>
            </a:r>
            <a:r>
              <a:rPr dirty="0" sz="2200" spc="90">
                <a:solidFill>
                  <a:srgbClr val="853693"/>
                </a:solidFill>
              </a:rPr>
              <a:t>m</a:t>
            </a:r>
            <a:r>
              <a:rPr dirty="0" sz="2200" spc="5">
                <a:solidFill>
                  <a:srgbClr val="853693"/>
                </a:solidFill>
              </a:rPr>
              <a:t>p</a:t>
            </a:r>
            <a:r>
              <a:rPr dirty="0" sz="2200" spc="5">
                <a:solidFill>
                  <a:srgbClr val="853693"/>
                </a:solidFill>
              </a:rPr>
              <a:t>a</a:t>
            </a:r>
            <a:r>
              <a:rPr dirty="0" sz="2200" spc="-5">
                <a:solidFill>
                  <a:srgbClr val="853693"/>
                </a:solidFill>
              </a:rPr>
              <a:t>r</a:t>
            </a:r>
            <a:r>
              <a:rPr dirty="0" sz="2200" spc="15">
                <a:solidFill>
                  <a:srgbClr val="853693"/>
                </a:solidFill>
              </a:rPr>
              <a:t>a</a:t>
            </a:r>
            <a:r>
              <a:rPr dirty="0" sz="2200" spc="-15">
                <a:solidFill>
                  <a:srgbClr val="853693"/>
                </a:solidFill>
              </a:rPr>
              <a:t>r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55">
                <a:solidFill>
                  <a:srgbClr val="853693"/>
                </a:solidFill>
              </a:rPr>
              <a:t> </a:t>
            </a:r>
            <a:r>
              <a:rPr dirty="0" sz="2200" spc="-140">
                <a:solidFill>
                  <a:srgbClr val="853693"/>
                </a:solidFill>
              </a:rPr>
              <a:t>g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 spc="-5">
                <a:solidFill>
                  <a:srgbClr val="853693"/>
                </a:solidFill>
              </a:rPr>
              <a:t>o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 spc="5">
                <a:solidFill>
                  <a:srgbClr val="853693"/>
                </a:solidFill>
              </a:rPr>
              <a:t>a</a:t>
            </a:r>
            <a:r>
              <a:rPr dirty="0" sz="2200" spc="-5">
                <a:solidFill>
                  <a:srgbClr val="853693"/>
                </a:solidFill>
              </a:rPr>
              <a:t>ndo</a:t>
            </a:r>
            <a:endParaRPr sz="2200"/>
          </a:p>
        </p:txBody>
      </p:sp>
      <p:sp>
        <p:nvSpPr>
          <p:cNvPr id="17" name="object 17"/>
          <p:cNvSpPr/>
          <p:nvPr/>
        </p:nvSpPr>
        <p:spPr>
          <a:xfrm>
            <a:off x="1209243" y="4700523"/>
            <a:ext cx="2525395" cy="10795"/>
          </a:xfrm>
          <a:custGeom>
            <a:avLst/>
            <a:gdLst/>
            <a:ahLst/>
            <a:cxnLst/>
            <a:rect l="l" t="t" r="r" b="b"/>
            <a:pathLst>
              <a:path w="2525395" h="10795">
                <a:moveTo>
                  <a:pt x="2525318" y="0"/>
                </a:moveTo>
                <a:lnTo>
                  <a:pt x="0" y="0"/>
                </a:lnTo>
                <a:lnTo>
                  <a:pt x="0" y="10668"/>
                </a:lnTo>
                <a:lnTo>
                  <a:pt x="2525318" y="10668"/>
                </a:lnTo>
                <a:lnTo>
                  <a:pt x="25253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10590" y="3067634"/>
            <a:ext cx="5920105" cy="16598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4604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Nell'era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viviamo,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bambini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tutte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età hanno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l'opportunità 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diversi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strumenti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l'intrattenimento,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divertimento,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tempo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libero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l'apprendimento.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4604" marR="5715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Doce@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propone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innovare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conoscenza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viene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diffusa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attraverso nuove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produzione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strumenti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innovativi.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1345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https://www.docea-app.com/#chi-siamo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398264" y="333755"/>
            <a:ext cx="3161030" cy="2548255"/>
            <a:chOff x="4398264" y="333755"/>
            <a:chExt cx="3161030" cy="254825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8264" y="333755"/>
              <a:ext cx="3160776" cy="25481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244" y="573912"/>
              <a:ext cx="2558796" cy="18690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8" y="1234427"/>
              <a:ext cx="957719" cy="9577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394908"/>
              <a:ext cx="731718" cy="73137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104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46319"/>
            <a:ext cx="7559040" cy="5066030"/>
            <a:chOff x="0" y="4846319"/>
            <a:chExt cx="7559040" cy="5066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46319"/>
              <a:ext cx="7559039" cy="50657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731954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42530" y="5585967"/>
              <a:ext cx="2889885" cy="276225"/>
            </a:xfrm>
            <a:custGeom>
              <a:avLst/>
              <a:gdLst/>
              <a:ahLst/>
              <a:cxnLst/>
              <a:rect l="l" t="t" r="r" b="b"/>
              <a:pathLst>
                <a:path w="2889885" h="276225">
                  <a:moveTo>
                    <a:pt x="583679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583679" y="275844"/>
                  </a:lnTo>
                  <a:lnTo>
                    <a:pt x="583679" y="0"/>
                  </a:lnTo>
                  <a:close/>
                </a:path>
                <a:path w="2889885" h="276225">
                  <a:moveTo>
                    <a:pt x="1908073" y="0"/>
                  </a:moveTo>
                  <a:lnTo>
                    <a:pt x="1908073" y="0"/>
                  </a:lnTo>
                  <a:lnTo>
                    <a:pt x="583730" y="0"/>
                  </a:lnTo>
                  <a:lnTo>
                    <a:pt x="583730" y="275844"/>
                  </a:lnTo>
                  <a:lnTo>
                    <a:pt x="1908073" y="275844"/>
                  </a:lnTo>
                  <a:lnTo>
                    <a:pt x="1908073" y="0"/>
                  </a:lnTo>
                  <a:close/>
                </a:path>
                <a:path w="2889885" h="276225">
                  <a:moveTo>
                    <a:pt x="2889542" y="0"/>
                  </a:moveTo>
                  <a:lnTo>
                    <a:pt x="1908086" y="0"/>
                  </a:lnTo>
                  <a:lnTo>
                    <a:pt x="1908086" y="275844"/>
                  </a:lnTo>
                  <a:lnTo>
                    <a:pt x="2889542" y="275844"/>
                  </a:lnTo>
                  <a:lnTo>
                    <a:pt x="288954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31926" y="2261742"/>
            <a:ext cx="3029585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nostro percorso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inizia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ciò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bisogno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giovani,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tag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ffr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 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contenuti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all'altezza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nostre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aspettative.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dell'app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percorsi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apprendimento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innovativi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avvenuto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processo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20">
                <a:solidFill>
                  <a:srgbClr val="5C5C5C"/>
                </a:solidFill>
                <a:latin typeface="Lucida Sans Unicode"/>
                <a:cs typeface="Lucida Sans Unicode"/>
              </a:rPr>
              <a:t>co- </a:t>
            </a:r>
            <a:r>
              <a:rPr dirty="0" sz="1200" spc="-11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progettazione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diverse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figure,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dagli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adulti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insegnanti,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educatori,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ecc.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coinvolgimento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attivo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degli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utenti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finali: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ragazzi.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22852" y="2261742"/>
            <a:ext cx="30302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ruolo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dell'utente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cambiato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radicalmente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negli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ultimi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anni,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scambio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informazioni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apprendimento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avviene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sempre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2852" y="2993263"/>
            <a:ext cx="3027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spesso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accanto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metodi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tradizionali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22852" y="3175837"/>
            <a:ext cx="30302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mezzo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privilegiando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l'esperienza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diretta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addirittura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simulazione,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porta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rapida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comprensione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assimilazione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contenuti.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3384" y="1812670"/>
            <a:ext cx="2978150" cy="276225"/>
          </a:xfrm>
          <a:custGeom>
            <a:avLst/>
            <a:gdLst/>
            <a:ahLst/>
            <a:cxnLst/>
            <a:rect l="l" t="t" r="r" b="b"/>
            <a:pathLst>
              <a:path w="2978150" h="276225">
                <a:moveTo>
                  <a:pt x="2977896" y="0"/>
                </a:moveTo>
                <a:lnTo>
                  <a:pt x="0" y="0"/>
                </a:lnTo>
                <a:lnTo>
                  <a:pt x="0" y="275844"/>
                </a:lnTo>
                <a:lnTo>
                  <a:pt x="2977896" y="275844"/>
                </a:lnTo>
                <a:lnTo>
                  <a:pt x="2977896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2700" y="1821560"/>
            <a:ext cx="381507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5" b="1" strike="sng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14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 strike="noStrike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2530" y="5595365"/>
            <a:ext cx="3044190" cy="40722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ricerca svolta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nati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Serious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Games, strumenti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coinvolgenti,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efficaci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adatti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processi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apprendimento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guidato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formazione;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tratta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vere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attività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interattive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che,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simulazione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virtuale,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permettono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precise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accurate,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grado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forma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gioco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percorsi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attivi,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partecipativi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coinvolgenti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apprendimento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dell'esperienza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umana.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questi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giochi,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componente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ludica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agisce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spinta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motivazionale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grado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generare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stimolo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necessario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affrontare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complesse.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Allo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stesso tempo,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gioco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produce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emozioni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positive,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gratificazione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soddisfazione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risu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7847" y="4847843"/>
            <a:ext cx="3436620" cy="406450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79491" y="478535"/>
            <a:ext cx="1976627" cy="102412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104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1907" y="2458719"/>
            <a:ext cx="7576820" cy="7095490"/>
            <a:chOff x="-21907" y="2458719"/>
            <a:chExt cx="7576820" cy="7095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5307" y="2458719"/>
              <a:ext cx="4709160" cy="5359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" y="3718559"/>
              <a:ext cx="5044440" cy="5835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6349" y="5126196"/>
              <a:ext cx="536575" cy="0"/>
            </a:xfrm>
            <a:custGeom>
              <a:avLst/>
              <a:gdLst/>
              <a:ahLst/>
              <a:cxnLst/>
              <a:rect l="l" t="t" r="r" b="b"/>
              <a:pathLst>
                <a:path w="536575" h="0">
                  <a:moveTo>
                    <a:pt x="0" y="0"/>
                  </a:moveTo>
                  <a:lnTo>
                    <a:pt x="535965" y="0"/>
                  </a:lnTo>
                </a:path>
              </a:pathLst>
            </a:custGeom>
            <a:ln w="30795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7251227"/>
              <a:ext cx="4857750" cy="19685"/>
            </a:xfrm>
            <a:custGeom>
              <a:avLst/>
              <a:gdLst/>
              <a:ahLst/>
              <a:cxnLst/>
              <a:rect l="l" t="t" r="r" b="b"/>
              <a:pathLst>
                <a:path w="4857750" h="19684">
                  <a:moveTo>
                    <a:pt x="4857241" y="1914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9615" y="4958079"/>
              <a:ext cx="1027430" cy="276225"/>
            </a:xfrm>
            <a:custGeom>
              <a:avLst/>
              <a:gdLst/>
              <a:ahLst/>
              <a:cxnLst/>
              <a:rect l="l" t="t" r="r" b="b"/>
              <a:pathLst>
                <a:path w="1027430" h="276225">
                  <a:moveTo>
                    <a:pt x="1027150" y="0"/>
                  </a:moveTo>
                  <a:lnTo>
                    <a:pt x="973823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973810" y="275844"/>
                  </a:lnTo>
                  <a:lnTo>
                    <a:pt x="1027150" y="275844"/>
                  </a:lnTo>
                  <a:lnTo>
                    <a:pt x="102715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17042" y="4967477"/>
            <a:ext cx="4144010" cy="20389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4135">
              <a:lnSpc>
                <a:spcPct val="100000"/>
              </a:lnSpc>
              <a:spcBef>
                <a:spcPts val="95"/>
              </a:spcBef>
              <a:tabLst>
                <a:tab pos="4130040" algn="l"/>
              </a:tabLst>
            </a:pP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CONSIGLI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  <a:p>
            <a:pPr marL="184785" marR="890269" indent="-172720">
              <a:lnSpc>
                <a:spcPct val="100000"/>
              </a:lnSpc>
              <a:spcBef>
                <a:spcPts val="975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gamification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strumento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eccellente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esperi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coinvolgenti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81661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endParaRPr sz="1200">
              <a:latin typeface="Lucida Sans Unicode"/>
              <a:cs typeface="Lucida Sans Unicode"/>
            </a:endParaRPr>
          </a:p>
          <a:p>
            <a:pPr marL="184785" marR="74930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sem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ù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sett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lge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9615" y="7335519"/>
            <a:ext cx="1580515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SUGGERIMENTI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7042" y="7712455"/>
            <a:ext cx="3432175" cy="130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100"/>
              </a:spcBef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eri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sit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web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1200">
              <a:latin typeface="Lucida Sans Unicode"/>
              <a:cs typeface="Lucida Sans Unicode"/>
            </a:endParaRPr>
          </a:p>
          <a:p>
            <a:pPr marL="192405" indent="-180340">
              <a:lnSpc>
                <a:spcPct val="100000"/>
              </a:lnSpc>
              <a:buFont typeface="Arial MT"/>
              <a:buChar char="•"/>
              <a:tabLst>
                <a:tab pos="193040" algn="l"/>
              </a:tabLst>
            </a:pP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F</a:t>
            </a:r>
            <a:r>
              <a:rPr dirty="0" u="sng" sz="1200" spc="-4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l</a:t>
            </a:r>
            <a:r>
              <a:rPr dirty="0" u="sng" sz="1200" spc="-5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i</a:t>
            </a:r>
            <a:r>
              <a:rPr dirty="0" u="sng" sz="1200" spc="-3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psi</a:t>
            </a:r>
            <a:r>
              <a:rPr dirty="0" u="sng" sz="1200" spc="-5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d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e</a:t>
            </a:r>
            <a:r>
              <a:rPr dirty="0" sz="1200" spc="-90">
                <a:solidFill>
                  <a:srgbClr val="93C33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93C33C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4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B</a:t>
            </a:r>
            <a:r>
              <a:rPr dirty="0" u="sng" sz="1200" spc="5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a</a:t>
            </a:r>
            <a:r>
              <a:rPr dirty="0" u="sng" sz="1200" spc="-4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rk</a:t>
            </a:r>
            <a:r>
              <a:rPr dirty="0" sz="1200" spc="-90">
                <a:solidFill>
                  <a:srgbClr val="93C33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75">
                <a:solidFill>
                  <a:srgbClr val="93C33C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7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V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i</a:t>
            </a:r>
            <a:r>
              <a:rPr dirty="0" u="sng" sz="1200" spc="-5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d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a</a:t>
            </a:r>
            <a:r>
              <a:rPr dirty="0" u="sng" sz="1200" spc="-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t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u="sng" sz="1200" spc="-4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c</a:t>
            </a:r>
            <a:endParaRPr sz="1200">
              <a:latin typeface="Lucida Sans Unicode"/>
              <a:cs typeface="Lucida Sans Unicode"/>
            </a:endParaRPr>
          </a:p>
          <a:p>
            <a:pPr marL="192405" marR="5080" indent="-18034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04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Potreste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partecipare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  <a:p>
            <a:pPr marL="192405" marR="28575" indent="-18034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040" algn="l"/>
              </a:tabLst>
            </a:pP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Usate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vostre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conoscenze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contattare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so.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28971" y="8505443"/>
            <a:ext cx="2284730" cy="1049020"/>
            <a:chOff x="4728971" y="8505443"/>
            <a:chExt cx="2284730" cy="1049020"/>
          </a:xfrm>
        </p:grpSpPr>
        <p:sp>
          <p:nvSpPr>
            <p:cNvPr id="12" name="object 12"/>
            <p:cNvSpPr/>
            <p:nvPr/>
          </p:nvSpPr>
          <p:spPr>
            <a:xfrm>
              <a:off x="5489448" y="8721851"/>
              <a:ext cx="1524000" cy="658495"/>
            </a:xfrm>
            <a:custGeom>
              <a:avLst/>
              <a:gdLst/>
              <a:ahLst/>
              <a:cxnLst/>
              <a:rect l="l" t="t" r="r" b="b"/>
              <a:pathLst>
                <a:path w="1524000" h="658495">
                  <a:moveTo>
                    <a:pt x="345948" y="387985"/>
                  </a:moveTo>
                  <a:lnTo>
                    <a:pt x="336727" y="345986"/>
                  </a:lnTo>
                  <a:lnTo>
                    <a:pt x="311912" y="312166"/>
                  </a:lnTo>
                  <a:lnTo>
                    <a:pt x="275221" y="289890"/>
                  </a:lnTo>
                  <a:lnTo>
                    <a:pt x="229489" y="282448"/>
                  </a:lnTo>
                  <a:lnTo>
                    <a:pt x="206298" y="283870"/>
                  </a:lnTo>
                  <a:lnTo>
                    <a:pt x="164363" y="294563"/>
                  </a:lnTo>
                  <a:lnTo>
                    <a:pt x="129628" y="314756"/>
                  </a:lnTo>
                  <a:lnTo>
                    <a:pt x="102095" y="342061"/>
                  </a:lnTo>
                  <a:lnTo>
                    <a:pt x="91186" y="358394"/>
                  </a:lnTo>
                  <a:lnTo>
                    <a:pt x="91186" y="0"/>
                  </a:lnTo>
                  <a:lnTo>
                    <a:pt x="0" y="0"/>
                  </a:lnTo>
                  <a:lnTo>
                    <a:pt x="0" y="650748"/>
                  </a:lnTo>
                  <a:lnTo>
                    <a:pt x="93345" y="650748"/>
                  </a:lnTo>
                  <a:lnTo>
                    <a:pt x="93345" y="493522"/>
                  </a:lnTo>
                  <a:lnTo>
                    <a:pt x="94996" y="466090"/>
                  </a:lnTo>
                  <a:lnTo>
                    <a:pt x="108610" y="419049"/>
                  </a:lnTo>
                  <a:lnTo>
                    <a:pt x="135801" y="382549"/>
                  </a:lnTo>
                  <a:lnTo>
                    <a:pt x="171615" y="363982"/>
                  </a:lnTo>
                  <a:lnTo>
                    <a:pt x="192151" y="361696"/>
                  </a:lnTo>
                  <a:lnTo>
                    <a:pt x="205981" y="362724"/>
                  </a:lnTo>
                  <a:lnTo>
                    <a:pt x="242684" y="386346"/>
                  </a:lnTo>
                  <a:lnTo>
                    <a:pt x="252603" y="421005"/>
                  </a:lnTo>
                  <a:lnTo>
                    <a:pt x="252603" y="649605"/>
                  </a:lnTo>
                  <a:lnTo>
                    <a:pt x="345948" y="649605"/>
                  </a:lnTo>
                  <a:lnTo>
                    <a:pt x="345948" y="387985"/>
                  </a:lnTo>
                  <a:close/>
                </a:path>
                <a:path w="1524000" h="658495">
                  <a:moveTo>
                    <a:pt x="567309" y="297815"/>
                  </a:moveTo>
                  <a:lnTo>
                    <a:pt x="473837" y="297815"/>
                  </a:lnTo>
                  <a:lnTo>
                    <a:pt x="473837" y="650748"/>
                  </a:lnTo>
                  <a:lnTo>
                    <a:pt x="567309" y="650748"/>
                  </a:lnTo>
                  <a:lnTo>
                    <a:pt x="567309" y="297815"/>
                  </a:lnTo>
                  <a:close/>
                </a:path>
                <a:path w="1524000" h="658495">
                  <a:moveTo>
                    <a:pt x="576072" y="171450"/>
                  </a:moveTo>
                  <a:lnTo>
                    <a:pt x="559562" y="136271"/>
                  </a:lnTo>
                  <a:lnTo>
                    <a:pt x="523240" y="121920"/>
                  </a:lnTo>
                  <a:lnTo>
                    <a:pt x="513359" y="122770"/>
                  </a:lnTo>
                  <a:lnTo>
                    <a:pt x="478650" y="143878"/>
                  </a:lnTo>
                  <a:lnTo>
                    <a:pt x="469392" y="171450"/>
                  </a:lnTo>
                  <a:lnTo>
                    <a:pt x="470408" y="181559"/>
                  </a:lnTo>
                  <a:lnTo>
                    <a:pt x="494334" y="212979"/>
                  </a:lnTo>
                  <a:lnTo>
                    <a:pt x="523240" y="220853"/>
                  </a:lnTo>
                  <a:lnTo>
                    <a:pt x="532942" y="220014"/>
                  </a:lnTo>
                  <a:lnTo>
                    <a:pt x="566801" y="198958"/>
                  </a:lnTo>
                  <a:lnTo>
                    <a:pt x="576072" y="171450"/>
                  </a:lnTo>
                  <a:close/>
                </a:path>
                <a:path w="1524000" h="658495">
                  <a:moveTo>
                    <a:pt x="1042416" y="387604"/>
                  </a:moveTo>
                  <a:lnTo>
                    <a:pt x="1033208" y="345490"/>
                  </a:lnTo>
                  <a:lnTo>
                    <a:pt x="1008380" y="311658"/>
                  </a:lnTo>
                  <a:lnTo>
                    <a:pt x="971308" y="289369"/>
                  </a:lnTo>
                  <a:lnTo>
                    <a:pt x="925957" y="281940"/>
                  </a:lnTo>
                  <a:lnTo>
                    <a:pt x="902906" y="283362"/>
                  </a:lnTo>
                  <a:lnTo>
                    <a:pt x="861263" y="294055"/>
                  </a:lnTo>
                  <a:lnTo>
                    <a:pt x="825614" y="314007"/>
                  </a:lnTo>
                  <a:lnTo>
                    <a:pt x="798398" y="342798"/>
                  </a:lnTo>
                  <a:lnTo>
                    <a:pt x="787654" y="360045"/>
                  </a:lnTo>
                  <a:lnTo>
                    <a:pt x="781050" y="297307"/>
                  </a:lnTo>
                  <a:lnTo>
                    <a:pt x="696468" y="297307"/>
                  </a:lnTo>
                  <a:lnTo>
                    <a:pt x="696468" y="650748"/>
                  </a:lnTo>
                  <a:lnTo>
                    <a:pt x="789813" y="650748"/>
                  </a:lnTo>
                  <a:lnTo>
                    <a:pt x="789813" y="493268"/>
                  </a:lnTo>
                  <a:lnTo>
                    <a:pt x="791464" y="465810"/>
                  </a:lnTo>
                  <a:lnTo>
                    <a:pt x="805078" y="418693"/>
                  </a:lnTo>
                  <a:lnTo>
                    <a:pt x="832269" y="382143"/>
                  </a:lnTo>
                  <a:lnTo>
                    <a:pt x="868083" y="363499"/>
                  </a:lnTo>
                  <a:lnTo>
                    <a:pt x="888619" y="361188"/>
                  </a:lnTo>
                  <a:lnTo>
                    <a:pt x="902449" y="362216"/>
                  </a:lnTo>
                  <a:lnTo>
                    <a:pt x="939152" y="385965"/>
                  </a:lnTo>
                  <a:lnTo>
                    <a:pt x="949071" y="420624"/>
                  </a:lnTo>
                  <a:lnTo>
                    <a:pt x="949071" y="649605"/>
                  </a:lnTo>
                  <a:lnTo>
                    <a:pt x="1042416" y="649605"/>
                  </a:lnTo>
                  <a:lnTo>
                    <a:pt x="1042416" y="387604"/>
                  </a:lnTo>
                  <a:close/>
                </a:path>
                <a:path w="1524000" h="658495">
                  <a:moveTo>
                    <a:pt x="1524000" y="439547"/>
                  </a:moveTo>
                  <a:lnTo>
                    <a:pt x="1499933" y="371830"/>
                  </a:lnTo>
                  <a:lnTo>
                    <a:pt x="1460246" y="320675"/>
                  </a:lnTo>
                  <a:lnTo>
                    <a:pt x="1418463" y="295021"/>
                  </a:lnTo>
                  <a:lnTo>
                    <a:pt x="1418463" y="414147"/>
                  </a:lnTo>
                  <a:lnTo>
                    <a:pt x="1233805" y="480187"/>
                  </a:lnTo>
                  <a:lnTo>
                    <a:pt x="1232662" y="476885"/>
                  </a:lnTo>
                  <a:lnTo>
                    <a:pt x="1232662" y="465836"/>
                  </a:lnTo>
                  <a:lnTo>
                    <a:pt x="1239431" y="421233"/>
                  </a:lnTo>
                  <a:lnTo>
                    <a:pt x="1260221" y="385572"/>
                  </a:lnTo>
                  <a:lnTo>
                    <a:pt x="1292326" y="362394"/>
                  </a:lnTo>
                  <a:lnTo>
                    <a:pt x="1332738" y="354838"/>
                  </a:lnTo>
                  <a:lnTo>
                    <a:pt x="1348409" y="355866"/>
                  </a:lnTo>
                  <a:lnTo>
                    <a:pt x="1386586" y="371348"/>
                  </a:lnTo>
                  <a:lnTo>
                    <a:pt x="1412278" y="401612"/>
                  </a:lnTo>
                  <a:lnTo>
                    <a:pt x="1418463" y="414147"/>
                  </a:lnTo>
                  <a:lnTo>
                    <a:pt x="1418463" y="295021"/>
                  </a:lnTo>
                  <a:lnTo>
                    <a:pt x="1406499" y="289496"/>
                  </a:lnTo>
                  <a:lnTo>
                    <a:pt x="1375067" y="281571"/>
                  </a:lnTo>
                  <a:lnTo>
                    <a:pt x="1340485" y="278892"/>
                  </a:lnTo>
                  <a:lnTo>
                    <a:pt x="1313840" y="280530"/>
                  </a:lnTo>
                  <a:lnTo>
                    <a:pt x="1263904" y="293255"/>
                  </a:lnTo>
                  <a:lnTo>
                    <a:pt x="1218565" y="318439"/>
                  </a:lnTo>
                  <a:lnTo>
                    <a:pt x="1182293" y="353110"/>
                  </a:lnTo>
                  <a:lnTo>
                    <a:pt x="1156309" y="396201"/>
                  </a:lnTo>
                  <a:lnTo>
                    <a:pt x="1143114" y="444017"/>
                  </a:lnTo>
                  <a:lnTo>
                    <a:pt x="1141476" y="469138"/>
                  </a:lnTo>
                  <a:lnTo>
                    <a:pt x="1143076" y="496227"/>
                  </a:lnTo>
                  <a:lnTo>
                    <a:pt x="1155344" y="544969"/>
                  </a:lnTo>
                  <a:lnTo>
                    <a:pt x="1178610" y="587286"/>
                  </a:lnTo>
                  <a:lnTo>
                    <a:pt x="1212786" y="620750"/>
                  </a:lnTo>
                  <a:lnTo>
                    <a:pt x="1257109" y="644867"/>
                  </a:lnTo>
                  <a:lnTo>
                    <a:pt x="1309878" y="656907"/>
                  </a:lnTo>
                  <a:lnTo>
                    <a:pt x="1339342" y="658368"/>
                  </a:lnTo>
                  <a:lnTo>
                    <a:pt x="1354391" y="657758"/>
                  </a:lnTo>
                  <a:lnTo>
                    <a:pt x="1401953" y="648462"/>
                  </a:lnTo>
                  <a:lnTo>
                    <a:pt x="1448028" y="629488"/>
                  </a:lnTo>
                  <a:lnTo>
                    <a:pt x="1462405" y="621030"/>
                  </a:lnTo>
                  <a:lnTo>
                    <a:pt x="1434642" y="576072"/>
                  </a:lnTo>
                  <a:lnTo>
                    <a:pt x="1419606" y="551688"/>
                  </a:lnTo>
                  <a:lnTo>
                    <a:pt x="1399184" y="563803"/>
                  </a:lnTo>
                  <a:lnTo>
                    <a:pt x="1379308" y="571995"/>
                  </a:lnTo>
                  <a:lnTo>
                    <a:pt x="1360055" y="576072"/>
                  </a:lnTo>
                  <a:lnTo>
                    <a:pt x="1341501" y="575818"/>
                  </a:lnTo>
                  <a:lnTo>
                    <a:pt x="1301788" y="568909"/>
                  </a:lnTo>
                  <a:lnTo>
                    <a:pt x="1260322" y="540880"/>
                  </a:lnTo>
                  <a:lnTo>
                    <a:pt x="1252474" y="530733"/>
                  </a:lnTo>
                  <a:lnTo>
                    <a:pt x="1402981" y="480187"/>
                  </a:lnTo>
                  <a:lnTo>
                    <a:pt x="1524000" y="439547"/>
                  </a:lnTo>
                  <a:close/>
                </a:path>
              </a:pathLst>
            </a:custGeom>
            <a:solidFill>
              <a:srgbClr val="8536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8839" y="8837675"/>
              <a:ext cx="111251" cy="112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8971" y="8505443"/>
              <a:ext cx="1869948" cy="10485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6163" y="9442703"/>
              <a:ext cx="356615" cy="88392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3028" y="420527"/>
            <a:ext cx="4735830" cy="683260"/>
          </a:xfrm>
          <a:prstGeom prst="rect"/>
        </p:spPr>
        <p:txBody>
          <a:bodyPr wrap="square" lIns="0" tIns="6286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495"/>
              </a:spcBef>
            </a:pPr>
            <a:r>
              <a:rPr dirty="0" sz="2200" spc="-85">
                <a:solidFill>
                  <a:srgbClr val="853693"/>
                </a:solidFill>
              </a:rPr>
              <a:t>Consigli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10">
                <a:solidFill>
                  <a:srgbClr val="853693"/>
                </a:solidFill>
              </a:rPr>
              <a:t>&amp;</a:t>
            </a:r>
            <a:r>
              <a:rPr dirty="0" sz="2200" spc="-45">
                <a:solidFill>
                  <a:srgbClr val="853693"/>
                </a:solidFill>
              </a:rPr>
              <a:t> </a:t>
            </a:r>
            <a:r>
              <a:rPr dirty="0" sz="2200" spc="-35">
                <a:solidFill>
                  <a:srgbClr val="853693"/>
                </a:solidFill>
              </a:rPr>
              <a:t>Suggerimenti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20">
                <a:solidFill>
                  <a:srgbClr val="853693"/>
                </a:solidFill>
              </a:rPr>
              <a:t>per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300" spc="-95" i="1">
                <a:solidFill>
                  <a:srgbClr val="853693"/>
                </a:solidFill>
                <a:latin typeface="Arial"/>
                <a:cs typeface="Arial"/>
              </a:rPr>
              <a:t>Gaming </a:t>
            </a:r>
            <a:r>
              <a:rPr dirty="0" sz="2300" spc="-625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300" spc="-30" i="1">
                <a:solidFill>
                  <a:srgbClr val="853693"/>
                </a:solidFill>
                <a:latin typeface="Arial"/>
                <a:cs typeface="Arial"/>
              </a:rPr>
              <a:t>for</a:t>
            </a:r>
            <a:r>
              <a:rPr dirty="0" sz="2300" spc="-95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300" spc="-100" i="1">
                <a:solidFill>
                  <a:srgbClr val="853693"/>
                </a:solidFill>
                <a:latin typeface="Arial"/>
                <a:cs typeface="Arial"/>
              </a:rPr>
              <a:t>Good</a:t>
            </a:r>
            <a:endParaRPr sz="23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54176" y="1195577"/>
            <a:ext cx="232473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casi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di studio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presentati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in </a:t>
            </a:r>
            <a:r>
              <a:rPr dirty="0" sz="16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questa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 sezione</a:t>
            </a:r>
            <a:r>
              <a:rPr dirty="0" sz="16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mostrano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 come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la </a:t>
            </a:r>
            <a:r>
              <a:rPr dirty="0" sz="1600" spc="-5" i="1">
                <a:solidFill>
                  <a:srgbClr val="5C5C5C"/>
                </a:solidFill>
                <a:latin typeface="Calibri"/>
                <a:cs typeface="Calibri"/>
              </a:rPr>
              <a:t>gamification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sia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un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eccellente</a:t>
            </a:r>
            <a:r>
              <a:rPr dirty="0" sz="16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strumento</a:t>
            </a:r>
            <a:r>
              <a:rPr dirty="0" sz="16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853693"/>
                </a:solidFill>
                <a:latin typeface="Calibri"/>
                <a:cs typeface="Calibri"/>
              </a:rPr>
              <a:t>trasformazione</a:t>
            </a:r>
            <a:r>
              <a:rPr dirty="0" sz="1600" spc="25" b="1" i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5" b="1" i="1">
                <a:solidFill>
                  <a:srgbClr val="853693"/>
                </a:solidFill>
                <a:latin typeface="Calibri"/>
                <a:cs typeface="Calibri"/>
              </a:rPr>
              <a:t>digitale</a:t>
            </a:r>
            <a:r>
              <a:rPr dirty="0" sz="1600" spc="10" b="1" i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per </a:t>
            </a:r>
            <a:r>
              <a:rPr dirty="0" sz="1600" spc="-34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organizzazioni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del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terzo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settore</a:t>
            </a:r>
            <a:r>
              <a:rPr dirty="0" sz="16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che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desiderano: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104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445002" y="1163573"/>
            <a:ext cx="320103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Raggiungere</a:t>
            </a:r>
            <a:r>
              <a:rPr dirty="0" sz="1200" spc="-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un</a:t>
            </a:r>
            <a:r>
              <a:rPr dirty="0" sz="1200" spc="-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nuovo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pubblico</a:t>
            </a:r>
            <a:endParaRPr sz="1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Creare</a:t>
            </a:r>
            <a:r>
              <a:rPr dirty="0" sz="12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campagne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raccolta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fondi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interattive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coinvolgenti</a:t>
            </a:r>
            <a:endParaRPr sz="1200">
              <a:latin typeface="Calibri"/>
              <a:cs typeface="Calibri"/>
            </a:endParaRPr>
          </a:p>
          <a:p>
            <a:pPr marL="299085" marR="74930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Approfondire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esperienze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apprendimento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fornite</a:t>
            </a:r>
            <a:endParaRPr sz="1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Utilizzare</a:t>
            </a:r>
            <a:r>
              <a:rPr dirty="0" sz="12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le</a:t>
            </a:r>
            <a:r>
              <a:rPr dirty="0" sz="12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sponsorizzazioni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delle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celebrità</a:t>
            </a:r>
            <a:endParaRPr sz="1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Condividere</a:t>
            </a:r>
            <a:r>
              <a:rPr dirty="0" sz="1200" spc="-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il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valore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del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"divertimento".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6115811"/>
            <a:ext cx="7551420" cy="38176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5728" y="1758236"/>
            <a:ext cx="593090" cy="20764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028" y="435610"/>
            <a:ext cx="6134735" cy="13627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ts val="2620"/>
              </a:lnSpc>
              <a:spcBef>
                <a:spcPts val="95"/>
              </a:spcBef>
            </a:pP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Per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saperne</a:t>
            </a:r>
            <a:r>
              <a:rPr dirty="0" sz="22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di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più</a:t>
            </a:r>
            <a:endParaRPr sz="2200">
              <a:latin typeface="Arial"/>
              <a:cs typeface="Arial"/>
            </a:endParaRPr>
          </a:p>
          <a:p>
            <a:pPr algn="just" marL="12700" marR="6350">
              <a:lnSpc>
                <a:spcPts val="1300"/>
              </a:lnSpc>
              <a:spcBef>
                <a:spcPts val="14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Esistono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numerose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aiutarvi nella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basso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costo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fino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quelle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finanziate,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vostra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organizzazione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zia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ts val="1300"/>
              </a:lnSpc>
              <a:spcBef>
                <a:spcPts val="1295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Abbiamo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aggiunto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alcuni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link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diverse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consentirvi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quella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adatta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2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grado</a:t>
            </a:r>
            <a:r>
              <a:rPr dirty="0" sz="1200" spc="2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229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2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migliori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vostra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1924811"/>
            <a:ext cx="7559040" cy="3819525"/>
            <a:chOff x="0" y="1924811"/>
            <a:chExt cx="7559040" cy="38195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24811"/>
              <a:ext cx="7559040" cy="38191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5665" y="224116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25665" y="1820544"/>
            <a:ext cx="92710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65"/>
              </a:spcBef>
            </a:pP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7877" y="2587116"/>
            <a:ext cx="5278120" cy="1471295"/>
          </a:xfrm>
          <a:custGeom>
            <a:avLst/>
            <a:gdLst/>
            <a:ahLst/>
            <a:cxnLst/>
            <a:rect l="l" t="t" r="r" b="b"/>
            <a:pathLst>
              <a:path w="5278120" h="1471295">
                <a:moveTo>
                  <a:pt x="1961400" y="548640"/>
                </a:moveTo>
                <a:lnTo>
                  <a:pt x="35052" y="548640"/>
                </a:lnTo>
                <a:lnTo>
                  <a:pt x="35052" y="556260"/>
                </a:lnTo>
                <a:lnTo>
                  <a:pt x="1961400" y="556260"/>
                </a:lnTo>
                <a:lnTo>
                  <a:pt x="1961400" y="548640"/>
                </a:lnTo>
                <a:close/>
              </a:path>
              <a:path w="5278120" h="1471295">
                <a:moveTo>
                  <a:pt x="2124468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2124468" y="190500"/>
                </a:lnTo>
                <a:lnTo>
                  <a:pt x="2124468" y="182880"/>
                </a:lnTo>
                <a:close/>
              </a:path>
              <a:path w="5278120" h="1471295">
                <a:moveTo>
                  <a:pt x="2429268" y="0"/>
                </a:moveTo>
                <a:lnTo>
                  <a:pt x="0" y="0"/>
                </a:lnTo>
                <a:lnTo>
                  <a:pt x="0" y="7620"/>
                </a:lnTo>
                <a:lnTo>
                  <a:pt x="2429268" y="7620"/>
                </a:lnTo>
                <a:lnTo>
                  <a:pt x="2429268" y="0"/>
                </a:lnTo>
                <a:close/>
              </a:path>
              <a:path w="5278120" h="1471295">
                <a:moveTo>
                  <a:pt x="2491752" y="914400"/>
                </a:moveTo>
                <a:lnTo>
                  <a:pt x="0" y="914400"/>
                </a:lnTo>
                <a:lnTo>
                  <a:pt x="0" y="922020"/>
                </a:lnTo>
                <a:lnTo>
                  <a:pt x="2491752" y="922020"/>
                </a:lnTo>
                <a:lnTo>
                  <a:pt x="2491752" y="914400"/>
                </a:lnTo>
                <a:close/>
              </a:path>
              <a:path w="5278120" h="1471295">
                <a:moveTo>
                  <a:pt x="2618244" y="1463040"/>
                </a:moveTo>
                <a:lnTo>
                  <a:pt x="0" y="1463040"/>
                </a:lnTo>
                <a:lnTo>
                  <a:pt x="0" y="1470672"/>
                </a:lnTo>
                <a:lnTo>
                  <a:pt x="2618244" y="1470672"/>
                </a:lnTo>
                <a:lnTo>
                  <a:pt x="2618244" y="1463040"/>
                </a:lnTo>
                <a:close/>
              </a:path>
              <a:path w="5278120" h="1471295">
                <a:moveTo>
                  <a:pt x="3214128" y="365760"/>
                </a:moveTo>
                <a:lnTo>
                  <a:pt x="0" y="365760"/>
                </a:lnTo>
                <a:lnTo>
                  <a:pt x="0" y="373380"/>
                </a:lnTo>
                <a:lnTo>
                  <a:pt x="3214128" y="373380"/>
                </a:lnTo>
                <a:lnTo>
                  <a:pt x="3214128" y="365760"/>
                </a:lnTo>
                <a:close/>
              </a:path>
              <a:path w="5278120" h="1471295">
                <a:moveTo>
                  <a:pt x="3339096" y="731520"/>
                </a:moveTo>
                <a:lnTo>
                  <a:pt x="0" y="731520"/>
                </a:lnTo>
                <a:lnTo>
                  <a:pt x="0" y="739140"/>
                </a:lnTo>
                <a:lnTo>
                  <a:pt x="3339096" y="739140"/>
                </a:lnTo>
                <a:lnTo>
                  <a:pt x="3339096" y="731520"/>
                </a:lnTo>
                <a:close/>
              </a:path>
              <a:path w="5278120" h="1471295">
                <a:moveTo>
                  <a:pt x="4131576" y="1097280"/>
                </a:moveTo>
                <a:lnTo>
                  <a:pt x="0" y="1097280"/>
                </a:lnTo>
                <a:lnTo>
                  <a:pt x="0" y="1104900"/>
                </a:lnTo>
                <a:lnTo>
                  <a:pt x="4131576" y="1104900"/>
                </a:lnTo>
                <a:lnTo>
                  <a:pt x="4131576" y="1097280"/>
                </a:lnTo>
                <a:close/>
              </a:path>
              <a:path w="5278120" h="1471295">
                <a:moveTo>
                  <a:pt x="5277624" y="1280160"/>
                </a:moveTo>
                <a:lnTo>
                  <a:pt x="0" y="1280160"/>
                </a:lnTo>
                <a:lnTo>
                  <a:pt x="0" y="1287780"/>
                </a:lnTo>
                <a:lnTo>
                  <a:pt x="5277624" y="1287780"/>
                </a:lnTo>
                <a:lnTo>
                  <a:pt x="5277624" y="1280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13028" y="2242566"/>
            <a:ext cx="5477510" cy="1839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dirty="0" sz="1100" spc="-45" b="1">
                <a:solidFill>
                  <a:srgbClr val="FFFFFF"/>
                </a:solidFill>
                <a:latin typeface="Arial"/>
                <a:cs typeface="Arial"/>
              </a:rPr>
              <a:t>UK</a:t>
            </a:r>
            <a:endParaRPr sz="1100">
              <a:latin typeface="Arial"/>
              <a:cs typeface="Arial"/>
            </a:endParaRPr>
          </a:p>
          <a:p>
            <a:pPr marL="184785" indent="-172720">
              <a:lnSpc>
                <a:spcPts val="1440"/>
              </a:lnSpc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https://www.exponential-e.com/digital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https://www.charitydigital.org.uk/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https://atos.net/en-gb/united-kingdom/third-sector</a:t>
            </a:r>
            <a:endParaRPr sz="1200">
              <a:latin typeface="Calibri"/>
              <a:cs typeface="Calibri"/>
            </a:endParaRPr>
          </a:p>
          <a:p>
            <a:pPr marL="219710" indent="-20764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19710" algn="l"/>
                <a:tab pos="220345" algn="l"/>
              </a:tabLst>
            </a:pP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https://www.thirdsector.co.uk/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https://www.exponential-e.com/industry/third-sector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https://myfuturecloud.com/thirdsector/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https://www.ncvo.org.uk/help-and-guidance/digital-technology/#/</a:t>
            </a:r>
            <a:endParaRPr sz="12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1"/>
              </a:rPr>
              <a:t>https://www.scottish-enterprise.com/support-for-businesses/business-development-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1"/>
              </a:rPr>
              <a:t>and-advice/digital-transformation-support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665" y="4236084"/>
            <a:ext cx="358775" cy="20891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7877" y="4598796"/>
            <a:ext cx="1934210" cy="7620"/>
          </a:xfrm>
          <a:custGeom>
            <a:avLst/>
            <a:gdLst/>
            <a:ahLst/>
            <a:cxnLst/>
            <a:rect l="l" t="t" r="r" b="b"/>
            <a:pathLst>
              <a:path w="1934210" h="7620">
                <a:moveTo>
                  <a:pt x="1933968" y="0"/>
                </a:moveTo>
                <a:lnTo>
                  <a:pt x="0" y="0"/>
                </a:lnTo>
                <a:lnTo>
                  <a:pt x="0" y="7620"/>
                </a:lnTo>
                <a:lnTo>
                  <a:pt x="1933968" y="7620"/>
                </a:lnTo>
                <a:lnTo>
                  <a:pt x="1933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13028" y="4422139"/>
            <a:ext cx="21323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https://www.talenthousehub.it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3"/>
              </a:rPr>
              <a:t>https://www.aiccon.it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7877" y="4781676"/>
            <a:ext cx="4371340" cy="556260"/>
          </a:xfrm>
          <a:custGeom>
            <a:avLst/>
            <a:gdLst/>
            <a:ahLst/>
            <a:cxnLst/>
            <a:rect l="l" t="t" r="r" b="b"/>
            <a:pathLst>
              <a:path w="4371340" h="556260">
                <a:moveTo>
                  <a:pt x="1354836" y="0"/>
                </a:moveTo>
                <a:lnTo>
                  <a:pt x="0" y="0"/>
                </a:lnTo>
                <a:lnTo>
                  <a:pt x="0" y="7620"/>
                </a:lnTo>
                <a:lnTo>
                  <a:pt x="1354836" y="7620"/>
                </a:lnTo>
                <a:lnTo>
                  <a:pt x="1354836" y="0"/>
                </a:lnTo>
                <a:close/>
              </a:path>
              <a:path w="4371340" h="556260">
                <a:moveTo>
                  <a:pt x="4370844" y="548640"/>
                </a:moveTo>
                <a:lnTo>
                  <a:pt x="0" y="548640"/>
                </a:lnTo>
                <a:lnTo>
                  <a:pt x="0" y="556260"/>
                </a:lnTo>
                <a:lnTo>
                  <a:pt x="4370844" y="556260"/>
                </a:lnTo>
                <a:lnTo>
                  <a:pt x="4370844" y="548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25665" y="4967604"/>
            <a:ext cx="502920" cy="20891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3028" y="5153659"/>
            <a:ext cx="45694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4"/>
              </a:rPr>
              <a:t>https://www.charitiesinstituteireland.ie/pages/digital-innovation-2020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5665" y="6057264"/>
            <a:ext cx="1557655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Ù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7877" y="6732396"/>
            <a:ext cx="5477510" cy="2751455"/>
          </a:xfrm>
          <a:custGeom>
            <a:avLst/>
            <a:gdLst/>
            <a:ahLst/>
            <a:cxnLst/>
            <a:rect l="l" t="t" r="r" b="b"/>
            <a:pathLst>
              <a:path w="5477510" h="2751454">
                <a:moveTo>
                  <a:pt x="443484" y="1280160"/>
                </a:moveTo>
                <a:lnTo>
                  <a:pt x="0" y="1280160"/>
                </a:lnTo>
                <a:lnTo>
                  <a:pt x="0" y="1287780"/>
                </a:lnTo>
                <a:lnTo>
                  <a:pt x="443484" y="1287780"/>
                </a:lnTo>
                <a:lnTo>
                  <a:pt x="443484" y="1280160"/>
                </a:lnTo>
                <a:close/>
              </a:path>
              <a:path w="5477510" h="2751454">
                <a:moveTo>
                  <a:pt x="1161288" y="2194560"/>
                </a:moveTo>
                <a:lnTo>
                  <a:pt x="0" y="2194560"/>
                </a:lnTo>
                <a:lnTo>
                  <a:pt x="0" y="2202180"/>
                </a:lnTo>
                <a:lnTo>
                  <a:pt x="1161288" y="2202180"/>
                </a:lnTo>
                <a:lnTo>
                  <a:pt x="1161288" y="2194560"/>
                </a:lnTo>
                <a:close/>
              </a:path>
              <a:path w="5477510" h="2751454">
                <a:moveTo>
                  <a:pt x="1412748" y="548640"/>
                </a:moveTo>
                <a:lnTo>
                  <a:pt x="0" y="548640"/>
                </a:lnTo>
                <a:lnTo>
                  <a:pt x="0" y="556260"/>
                </a:lnTo>
                <a:lnTo>
                  <a:pt x="1412748" y="556260"/>
                </a:lnTo>
                <a:lnTo>
                  <a:pt x="1412748" y="548640"/>
                </a:lnTo>
                <a:close/>
              </a:path>
              <a:path w="5477510" h="2751454">
                <a:moveTo>
                  <a:pt x="1559064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1559064" y="190500"/>
                </a:lnTo>
                <a:lnTo>
                  <a:pt x="1559064" y="182880"/>
                </a:lnTo>
                <a:close/>
              </a:path>
              <a:path w="5477510" h="2751454">
                <a:moveTo>
                  <a:pt x="1577352" y="914400"/>
                </a:moveTo>
                <a:lnTo>
                  <a:pt x="0" y="914400"/>
                </a:lnTo>
                <a:lnTo>
                  <a:pt x="0" y="922020"/>
                </a:lnTo>
                <a:lnTo>
                  <a:pt x="1577352" y="922020"/>
                </a:lnTo>
                <a:lnTo>
                  <a:pt x="1577352" y="914400"/>
                </a:lnTo>
                <a:close/>
              </a:path>
              <a:path w="5477510" h="2751454">
                <a:moveTo>
                  <a:pt x="2948952" y="1645920"/>
                </a:moveTo>
                <a:lnTo>
                  <a:pt x="0" y="1645920"/>
                </a:lnTo>
                <a:lnTo>
                  <a:pt x="0" y="1653540"/>
                </a:lnTo>
                <a:lnTo>
                  <a:pt x="2948952" y="1653540"/>
                </a:lnTo>
                <a:lnTo>
                  <a:pt x="2948952" y="1645920"/>
                </a:lnTo>
                <a:close/>
              </a:path>
              <a:path w="5477510" h="2751454">
                <a:moveTo>
                  <a:pt x="3540264" y="2560320"/>
                </a:moveTo>
                <a:lnTo>
                  <a:pt x="0" y="2560320"/>
                </a:lnTo>
                <a:lnTo>
                  <a:pt x="0" y="2567940"/>
                </a:lnTo>
                <a:lnTo>
                  <a:pt x="3540264" y="2567940"/>
                </a:lnTo>
                <a:lnTo>
                  <a:pt x="3540264" y="2560320"/>
                </a:lnTo>
                <a:close/>
              </a:path>
              <a:path w="5477510" h="2751454">
                <a:moveTo>
                  <a:pt x="3691140" y="1828800"/>
                </a:moveTo>
                <a:lnTo>
                  <a:pt x="0" y="1828800"/>
                </a:lnTo>
                <a:lnTo>
                  <a:pt x="0" y="1836420"/>
                </a:lnTo>
                <a:lnTo>
                  <a:pt x="3691140" y="1836420"/>
                </a:lnTo>
                <a:lnTo>
                  <a:pt x="3691140" y="1828800"/>
                </a:lnTo>
                <a:close/>
              </a:path>
              <a:path w="5477510" h="2751454">
                <a:moveTo>
                  <a:pt x="4515624" y="2743238"/>
                </a:moveTo>
                <a:lnTo>
                  <a:pt x="35052" y="2743238"/>
                </a:lnTo>
                <a:lnTo>
                  <a:pt x="35052" y="2750858"/>
                </a:lnTo>
                <a:lnTo>
                  <a:pt x="4515624" y="2750858"/>
                </a:lnTo>
                <a:lnTo>
                  <a:pt x="4515624" y="2743238"/>
                </a:lnTo>
                <a:close/>
              </a:path>
              <a:path w="5477510" h="2751454">
                <a:moveTo>
                  <a:pt x="4626876" y="0"/>
                </a:moveTo>
                <a:lnTo>
                  <a:pt x="0" y="0"/>
                </a:lnTo>
                <a:lnTo>
                  <a:pt x="0" y="7620"/>
                </a:lnTo>
                <a:lnTo>
                  <a:pt x="4626876" y="7620"/>
                </a:lnTo>
                <a:lnTo>
                  <a:pt x="4626876" y="0"/>
                </a:lnTo>
                <a:close/>
              </a:path>
              <a:path w="5477510" h="2751454">
                <a:moveTo>
                  <a:pt x="4796040" y="1463040"/>
                </a:moveTo>
                <a:lnTo>
                  <a:pt x="0" y="1463040"/>
                </a:lnTo>
                <a:lnTo>
                  <a:pt x="0" y="1470660"/>
                </a:lnTo>
                <a:lnTo>
                  <a:pt x="4796040" y="1470660"/>
                </a:lnTo>
                <a:lnTo>
                  <a:pt x="4796040" y="1463040"/>
                </a:lnTo>
                <a:close/>
              </a:path>
              <a:path w="5477510" h="2751454">
                <a:moveTo>
                  <a:pt x="4898148" y="2011680"/>
                </a:moveTo>
                <a:lnTo>
                  <a:pt x="0" y="2011680"/>
                </a:lnTo>
                <a:lnTo>
                  <a:pt x="0" y="2019300"/>
                </a:lnTo>
                <a:lnTo>
                  <a:pt x="4898148" y="2019300"/>
                </a:lnTo>
                <a:lnTo>
                  <a:pt x="4898148" y="2011680"/>
                </a:lnTo>
                <a:close/>
              </a:path>
              <a:path w="5477510" h="2751454">
                <a:moveTo>
                  <a:pt x="5061216" y="731520"/>
                </a:moveTo>
                <a:lnTo>
                  <a:pt x="0" y="731520"/>
                </a:lnTo>
                <a:lnTo>
                  <a:pt x="0" y="739140"/>
                </a:lnTo>
                <a:lnTo>
                  <a:pt x="5061216" y="739140"/>
                </a:lnTo>
                <a:lnTo>
                  <a:pt x="5061216" y="731520"/>
                </a:lnTo>
                <a:close/>
              </a:path>
              <a:path w="5477510" h="2751454">
                <a:moveTo>
                  <a:pt x="5100840" y="2377440"/>
                </a:moveTo>
                <a:lnTo>
                  <a:pt x="0" y="2377440"/>
                </a:lnTo>
                <a:lnTo>
                  <a:pt x="0" y="2385060"/>
                </a:lnTo>
                <a:lnTo>
                  <a:pt x="5100840" y="2385060"/>
                </a:lnTo>
                <a:lnTo>
                  <a:pt x="5100840" y="2377440"/>
                </a:lnTo>
                <a:close/>
              </a:path>
              <a:path w="5477510" h="2751454">
                <a:moveTo>
                  <a:pt x="5437644" y="1097280"/>
                </a:moveTo>
                <a:lnTo>
                  <a:pt x="0" y="1097280"/>
                </a:lnTo>
                <a:lnTo>
                  <a:pt x="0" y="1104900"/>
                </a:lnTo>
                <a:lnTo>
                  <a:pt x="5437644" y="1104900"/>
                </a:lnTo>
                <a:lnTo>
                  <a:pt x="5437644" y="1097280"/>
                </a:lnTo>
                <a:close/>
              </a:path>
              <a:path w="5477510" h="2751454">
                <a:moveTo>
                  <a:pt x="5477268" y="365760"/>
                </a:moveTo>
                <a:lnTo>
                  <a:pt x="0" y="365760"/>
                </a:lnTo>
                <a:lnTo>
                  <a:pt x="0" y="373380"/>
                </a:lnTo>
                <a:lnTo>
                  <a:pt x="5477268" y="373380"/>
                </a:lnTo>
                <a:lnTo>
                  <a:pt x="5477268" y="365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13028" y="6555993"/>
            <a:ext cx="5677535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marR="855344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5"/>
              </a:rPr>
              <a:t>https://www.thirdsector.co.uk/third-sector-podcast-digital-transformation- </a:t>
            </a:r>
            <a:r>
              <a:rPr dirty="0" sz="1200" spc="-2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5"/>
              </a:rPr>
              <a:t>purpose/article/1740382</a:t>
            </a:r>
            <a:endParaRPr sz="12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6"/>
              </a:rPr>
              <a:t>https://www.thirdsector.co.uk/digital-transformation-happen-fast-and-everyone-charity-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6"/>
              </a:rPr>
              <a:t>board/article/1735345</a:t>
            </a:r>
            <a:endParaRPr sz="1200">
              <a:latin typeface="Calibri"/>
              <a:cs typeface="Calibri"/>
            </a:endParaRPr>
          </a:p>
          <a:p>
            <a:pPr marL="184785" marR="42354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7"/>
              </a:rPr>
              <a:t>https://www.thirdsector.co.uk/five-hidden-ways-digital-transformation-empower- </a:t>
            </a:r>
            <a:r>
              <a:rPr dirty="0" sz="1200" spc="-2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17"/>
              </a:rPr>
              <a:t>charities/article/1747881</a:t>
            </a:r>
            <a:endParaRPr sz="1200">
              <a:latin typeface="Calibri"/>
              <a:cs typeface="Calibri"/>
            </a:endParaRPr>
          </a:p>
          <a:p>
            <a:pPr marL="184785" marR="4445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8"/>
              </a:rPr>
              <a:t>https://poweronplatforms.com/how-digital-transformation-is-future-proofing-the-third-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8"/>
              </a:rPr>
              <a:t>sector/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9"/>
              </a:rPr>
              <a:t>https://haymarket.wavecast.io/third-sector/how-should-charities-focus-their-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9"/>
              </a:rPr>
              <a:t>transformation-efforts-to-deliver-lasting-impact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20"/>
              </a:rPr>
              <a:t>https://get.coveo.com/whitepaper-enterprise-tech-strategy</a:t>
            </a:r>
            <a:endParaRPr sz="1200">
              <a:latin typeface="Calibri"/>
              <a:cs typeface="Calibri"/>
            </a:endParaRPr>
          </a:p>
          <a:p>
            <a:pPr marL="184785" marR="58547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21"/>
              </a:rPr>
              <a:t>https://www.gov.ie/en/publication/adf42-harnessing-digital-the-digital-ireland-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21"/>
              </a:rPr>
              <a:t>framework/#notes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22"/>
              </a:rPr>
              <a:t>https://www.trade.gov/market-intelligence/ireland-digital-transformation-strategy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23"/>
              </a:rPr>
              <a:t>https://irishtechnews.ie/category/digital-transformation/</a:t>
            </a:r>
            <a:endParaRPr sz="1200">
              <a:latin typeface="Calibri"/>
              <a:cs typeface="Calibri"/>
            </a:endParaRPr>
          </a:p>
          <a:p>
            <a:pPr marL="219710" indent="-20764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19710" algn="l"/>
                <a:tab pos="220345" algn="l"/>
              </a:tabLst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24"/>
              </a:rPr>
              <a:t>https://www.enterprise-ireland.com/en/Productivity/Digital-Innovation/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03668" y="10281320"/>
            <a:ext cx="227329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104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0945" cy="2743835"/>
            <a:chOff x="-6349" y="0"/>
            <a:chExt cx="7560945" cy="2743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339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01979"/>
              <a:ext cx="421005" cy="2135505"/>
            </a:xfrm>
            <a:custGeom>
              <a:avLst/>
              <a:gdLst/>
              <a:ahLst/>
              <a:cxnLst/>
              <a:rect l="l" t="t" r="r" b="b"/>
              <a:pathLst>
                <a:path w="421005" h="2135505">
                  <a:moveTo>
                    <a:pt x="0" y="78965"/>
                  </a:moveTo>
                  <a:lnTo>
                    <a:pt x="35005" y="133595"/>
                  </a:lnTo>
                  <a:lnTo>
                    <a:pt x="75403" y="200913"/>
                  </a:lnTo>
                  <a:lnTo>
                    <a:pt x="146007" y="153728"/>
                  </a:lnTo>
                  <a:lnTo>
                    <a:pt x="210010" y="113754"/>
                  </a:lnTo>
                  <a:lnTo>
                    <a:pt x="265145" y="81343"/>
                  </a:lnTo>
                  <a:lnTo>
                    <a:pt x="309149" y="56848"/>
                  </a:lnTo>
                  <a:lnTo>
                    <a:pt x="354697" y="33020"/>
                  </a:lnTo>
                  <a:lnTo>
                    <a:pt x="420623" y="0"/>
                  </a:lnTo>
                  <a:lnTo>
                    <a:pt x="420623" y="625855"/>
                  </a:lnTo>
                  <a:lnTo>
                    <a:pt x="418846" y="673975"/>
                  </a:lnTo>
                  <a:lnTo>
                    <a:pt x="413601" y="721149"/>
                  </a:lnTo>
                  <a:lnTo>
                    <a:pt x="405012" y="767249"/>
                  </a:lnTo>
                  <a:lnTo>
                    <a:pt x="393207" y="812148"/>
                  </a:lnTo>
                  <a:lnTo>
                    <a:pt x="378311" y="855721"/>
                  </a:lnTo>
                  <a:lnTo>
                    <a:pt x="360451" y="897838"/>
                  </a:lnTo>
                  <a:lnTo>
                    <a:pt x="339753" y="938374"/>
                  </a:lnTo>
                  <a:lnTo>
                    <a:pt x="316344" y="977201"/>
                  </a:lnTo>
                  <a:lnTo>
                    <a:pt x="290349" y="1014192"/>
                  </a:lnTo>
                  <a:lnTo>
                    <a:pt x="261895" y="1049220"/>
                  </a:lnTo>
                  <a:lnTo>
                    <a:pt x="231108" y="1082158"/>
                  </a:lnTo>
                  <a:lnTo>
                    <a:pt x="198115" y="1112878"/>
                  </a:lnTo>
                  <a:lnTo>
                    <a:pt x="163041" y="1141254"/>
                  </a:lnTo>
                  <a:lnTo>
                    <a:pt x="126013" y="1167158"/>
                  </a:lnTo>
                  <a:lnTo>
                    <a:pt x="87157" y="1190463"/>
                  </a:lnTo>
                  <a:lnTo>
                    <a:pt x="46600" y="1211043"/>
                  </a:lnTo>
                  <a:lnTo>
                    <a:pt x="4467" y="1228769"/>
                  </a:lnTo>
                  <a:lnTo>
                    <a:pt x="0" y="1230281"/>
                  </a:lnTo>
                </a:path>
                <a:path w="421005" h="2135505">
                  <a:moveTo>
                    <a:pt x="0" y="256081"/>
                  </a:moveTo>
                  <a:lnTo>
                    <a:pt x="229" y="255904"/>
                  </a:lnTo>
                  <a:lnTo>
                    <a:pt x="0" y="255518"/>
                  </a:lnTo>
                </a:path>
                <a:path w="421005" h="2135505">
                  <a:moveTo>
                    <a:pt x="47068" y="999871"/>
                  </a:moveTo>
                  <a:lnTo>
                    <a:pt x="46110" y="1022320"/>
                  </a:lnTo>
                  <a:lnTo>
                    <a:pt x="43309" y="1044400"/>
                  </a:lnTo>
                  <a:lnTo>
                    <a:pt x="38774" y="1065932"/>
                  </a:lnTo>
                  <a:lnTo>
                    <a:pt x="32613" y="1086738"/>
                  </a:lnTo>
                  <a:lnTo>
                    <a:pt x="68478" y="1052995"/>
                  </a:lnTo>
                  <a:lnTo>
                    <a:pt x="99963" y="1015082"/>
                  </a:lnTo>
                  <a:lnTo>
                    <a:pt x="126654" y="973432"/>
                  </a:lnTo>
                  <a:lnTo>
                    <a:pt x="148136" y="928478"/>
                  </a:lnTo>
                  <a:lnTo>
                    <a:pt x="163993" y="880654"/>
                  </a:lnTo>
                  <a:lnTo>
                    <a:pt x="173812" y="830393"/>
                  </a:lnTo>
                  <a:lnTo>
                    <a:pt x="177177" y="778128"/>
                  </a:lnTo>
                  <a:lnTo>
                    <a:pt x="175072" y="730851"/>
                  </a:lnTo>
                  <a:lnTo>
                    <a:pt x="168994" y="682572"/>
                  </a:lnTo>
                  <a:lnTo>
                    <a:pt x="159294" y="633541"/>
                  </a:lnTo>
                  <a:lnTo>
                    <a:pt x="146324" y="584009"/>
                  </a:lnTo>
                  <a:lnTo>
                    <a:pt x="130436" y="534225"/>
                  </a:lnTo>
                  <a:lnTo>
                    <a:pt x="111984" y="484439"/>
                  </a:lnTo>
                  <a:lnTo>
                    <a:pt x="91318" y="434900"/>
                  </a:lnTo>
                  <a:lnTo>
                    <a:pt x="68791" y="385859"/>
                  </a:lnTo>
                  <a:lnTo>
                    <a:pt x="44755" y="337565"/>
                  </a:lnTo>
                  <a:lnTo>
                    <a:pt x="2913" y="370136"/>
                  </a:lnTo>
                  <a:lnTo>
                    <a:pt x="0" y="372525"/>
                  </a:lnTo>
                </a:path>
                <a:path w="421005" h="2135505">
                  <a:moveTo>
                    <a:pt x="0" y="773503"/>
                  </a:moveTo>
                  <a:lnTo>
                    <a:pt x="14696" y="812007"/>
                  </a:lnTo>
                  <a:lnTo>
                    <a:pt x="28475" y="857789"/>
                  </a:lnTo>
                  <a:lnTo>
                    <a:pt x="38634" y="904390"/>
                  </a:lnTo>
                  <a:lnTo>
                    <a:pt x="44917" y="951765"/>
                  </a:lnTo>
                  <a:lnTo>
                    <a:pt x="47068" y="999871"/>
                  </a:lnTo>
                </a:path>
                <a:path w="421005" h="2135505">
                  <a:moveTo>
                    <a:pt x="329259" y="151129"/>
                  </a:moveTo>
                  <a:lnTo>
                    <a:pt x="295946" y="170115"/>
                  </a:lnTo>
                  <a:lnTo>
                    <a:pt x="257610" y="192954"/>
                  </a:lnTo>
                  <a:lnTo>
                    <a:pt x="215055" y="219444"/>
                  </a:lnTo>
                  <a:lnTo>
                    <a:pt x="169086" y="249385"/>
                  </a:lnTo>
                  <a:lnTo>
                    <a:pt x="120508" y="282575"/>
                  </a:lnTo>
                  <a:lnTo>
                    <a:pt x="144621" y="330355"/>
                  </a:lnTo>
                  <a:lnTo>
                    <a:pt x="167493" y="379072"/>
                  </a:lnTo>
                  <a:lnTo>
                    <a:pt x="188818" y="428517"/>
                  </a:lnTo>
                  <a:lnTo>
                    <a:pt x="208291" y="478484"/>
                  </a:lnTo>
                  <a:lnTo>
                    <a:pt x="225606" y="528764"/>
                  </a:lnTo>
                  <a:lnTo>
                    <a:pt x="240458" y="579151"/>
                  </a:lnTo>
                  <a:lnTo>
                    <a:pt x="252542" y="629437"/>
                  </a:lnTo>
                  <a:lnTo>
                    <a:pt x="261551" y="679416"/>
                  </a:lnTo>
                  <a:lnTo>
                    <a:pt x="267180" y="728879"/>
                  </a:lnTo>
                  <a:lnTo>
                    <a:pt x="269125" y="777621"/>
                  </a:lnTo>
                  <a:lnTo>
                    <a:pt x="267950" y="811571"/>
                  </a:lnTo>
                  <a:lnTo>
                    <a:pt x="264497" y="844819"/>
                  </a:lnTo>
                  <a:lnTo>
                    <a:pt x="258875" y="877329"/>
                  </a:lnTo>
                  <a:lnTo>
                    <a:pt x="251192" y="909065"/>
                  </a:lnTo>
                  <a:lnTo>
                    <a:pt x="274244" y="866532"/>
                  </a:lnTo>
                  <a:lnTo>
                    <a:pt x="293536" y="821868"/>
                  </a:lnTo>
                  <a:lnTo>
                    <a:pt x="308876" y="775271"/>
                  </a:lnTo>
                  <a:lnTo>
                    <a:pt x="320071" y="726938"/>
                  </a:lnTo>
                  <a:lnTo>
                    <a:pt x="326930" y="677067"/>
                  </a:lnTo>
                  <a:lnTo>
                    <a:pt x="329259" y="625855"/>
                  </a:lnTo>
                  <a:lnTo>
                    <a:pt x="329259" y="151129"/>
                  </a:lnTo>
                </a:path>
                <a:path w="421005" h="2135505">
                  <a:moveTo>
                    <a:pt x="315442" y="1241678"/>
                  </a:moveTo>
                  <a:lnTo>
                    <a:pt x="347801" y="1219073"/>
                  </a:lnTo>
                  <a:lnTo>
                    <a:pt x="420623" y="1165859"/>
                  </a:lnTo>
                  <a:lnTo>
                    <a:pt x="420623" y="1734693"/>
                  </a:lnTo>
                  <a:lnTo>
                    <a:pt x="418466" y="1787759"/>
                  </a:lnTo>
                  <a:lnTo>
                    <a:pt x="412003" y="1837305"/>
                  </a:lnTo>
                  <a:lnTo>
                    <a:pt x="401243" y="1883276"/>
                  </a:lnTo>
                  <a:lnTo>
                    <a:pt x="386196" y="1925619"/>
                  </a:lnTo>
                  <a:lnTo>
                    <a:pt x="366874" y="1964281"/>
                  </a:lnTo>
                  <a:lnTo>
                    <a:pt x="343286" y="1999209"/>
                  </a:lnTo>
                  <a:lnTo>
                    <a:pt x="315442" y="2030349"/>
                  </a:lnTo>
                  <a:lnTo>
                    <a:pt x="271774" y="2065864"/>
                  </a:lnTo>
                  <a:lnTo>
                    <a:pt x="224628" y="2092386"/>
                  </a:lnTo>
                  <a:lnTo>
                    <a:pt x="175693" y="2111202"/>
                  </a:lnTo>
                  <a:lnTo>
                    <a:pt x="126657" y="2123597"/>
                  </a:lnTo>
                  <a:lnTo>
                    <a:pt x="79208" y="2130858"/>
                  </a:lnTo>
                  <a:lnTo>
                    <a:pt x="35036" y="2134272"/>
                  </a:lnTo>
                  <a:lnTo>
                    <a:pt x="0" y="2135033"/>
                  </a:lnTo>
                </a:path>
                <a:path w="421005" h="2135505">
                  <a:moveTo>
                    <a:pt x="0" y="1535055"/>
                  </a:moveTo>
                  <a:lnTo>
                    <a:pt x="40200" y="1481254"/>
                  </a:lnTo>
                  <a:lnTo>
                    <a:pt x="71998" y="1444745"/>
                  </a:lnTo>
                  <a:lnTo>
                    <a:pt x="104829" y="1410712"/>
                  </a:lnTo>
                  <a:lnTo>
                    <a:pt x="138120" y="1379152"/>
                  </a:lnTo>
                  <a:lnTo>
                    <a:pt x="171299" y="1350065"/>
                  </a:lnTo>
                  <a:lnTo>
                    <a:pt x="203792" y="1323450"/>
                  </a:lnTo>
                  <a:lnTo>
                    <a:pt x="235026" y="1299305"/>
                  </a:lnTo>
                  <a:lnTo>
                    <a:pt x="291424" y="1258420"/>
                  </a:lnTo>
                  <a:lnTo>
                    <a:pt x="315442" y="1241678"/>
                  </a:lnTo>
                </a:path>
                <a:path w="421005" h="2135505">
                  <a:moveTo>
                    <a:pt x="0" y="2042975"/>
                  </a:moveTo>
                  <a:lnTo>
                    <a:pt x="67793" y="2039582"/>
                  </a:lnTo>
                  <a:lnTo>
                    <a:pt x="115680" y="2032000"/>
                  </a:lnTo>
                  <a:lnTo>
                    <a:pt x="163904" y="2018152"/>
                  </a:lnTo>
                  <a:lnTo>
                    <a:pt x="209945" y="1996233"/>
                  </a:lnTo>
                  <a:lnTo>
                    <a:pt x="251281" y="1964435"/>
                  </a:lnTo>
                  <a:lnTo>
                    <a:pt x="279147" y="1930954"/>
                  </a:lnTo>
                  <a:lnTo>
                    <a:pt x="300967" y="1891078"/>
                  </a:lnTo>
                  <a:lnTo>
                    <a:pt x="316657" y="1844905"/>
                  </a:lnTo>
                  <a:lnTo>
                    <a:pt x="326133" y="1792532"/>
                  </a:lnTo>
                  <a:lnTo>
                    <a:pt x="329310" y="1734057"/>
                  </a:lnTo>
                  <a:lnTo>
                    <a:pt x="329310" y="1343532"/>
                  </a:lnTo>
                  <a:lnTo>
                    <a:pt x="269913" y="1387891"/>
                  </a:lnTo>
                  <a:lnTo>
                    <a:pt x="237738" y="1413913"/>
                  </a:lnTo>
                  <a:lnTo>
                    <a:pt x="204815" y="1442465"/>
                  </a:lnTo>
                  <a:lnTo>
                    <a:pt x="171818" y="1473524"/>
                  </a:lnTo>
                  <a:lnTo>
                    <a:pt x="139425" y="1507065"/>
                  </a:lnTo>
                  <a:lnTo>
                    <a:pt x="108310" y="1543065"/>
                  </a:lnTo>
                  <a:lnTo>
                    <a:pt x="79151" y="1581502"/>
                  </a:lnTo>
                  <a:lnTo>
                    <a:pt x="52623" y="1622350"/>
                  </a:lnTo>
                  <a:lnTo>
                    <a:pt x="29402" y="1665587"/>
                  </a:lnTo>
                  <a:lnTo>
                    <a:pt x="10165" y="1711188"/>
                  </a:lnTo>
                  <a:lnTo>
                    <a:pt x="0" y="17446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0783" y="294131"/>
              <a:ext cx="1684019" cy="15148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0420" y="1776094"/>
              <a:ext cx="4481195" cy="276225"/>
            </a:xfrm>
            <a:custGeom>
              <a:avLst/>
              <a:gdLst/>
              <a:ahLst/>
              <a:cxnLst/>
              <a:rect l="l" t="t" r="r" b="b"/>
              <a:pathLst>
                <a:path w="4481195" h="276225">
                  <a:moveTo>
                    <a:pt x="4427207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427207" y="275844"/>
                  </a:lnTo>
                  <a:lnTo>
                    <a:pt x="4427207" y="0"/>
                  </a:lnTo>
                  <a:close/>
                </a:path>
                <a:path w="4481195" h="276225">
                  <a:moveTo>
                    <a:pt x="4480611" y="0"/>
                  </a:moveTo>
                  <a:lnTo>
                    <a:pt x="4427271" y="0"/>
                  </a:lnTo>
                  <a:lnTo>
                    <a:pt x="4427271" y="275844"/>
                  </a:lnTo>
                  <a:lnTo>
                    <a:pt x="4480611" y="275844"/>
                  </a:lnTo>
                  <a:lnTo>
                    <a:pt x="4480611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89447"/>
            <a:ext cx="7559039" cy="418490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1926" y="2560446"/>
            <a:ext cx="2827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telier</a:t>
            </a:r>
            <a:r>
              <a:rPr dirty="0" sz="1200" spc="28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C5C5C"/>
                </a:solidFill>
                <a:latin typeface="Arial"/>
                <a:cs typeface="Arial"/>
              </a:rPr>
              <a:t>Verderame</a:t>
            </a:r>
            <a:r>
              <a:rPr dirty="0" sz="1200" spc="30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2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2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4138" y="2743327"/>
            <a:ext cx="26562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0290" algn="l"/>
                <a:tab pos="2402840" algn="l"/>
              </a:tabLst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4138" y="2926206"/>
            <a:ext cx="26543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comunità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4138" y="3109086"/>
            <a:ext cx="26555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4094" algn="l"/>
                <a:tab pos="2315845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138" y="3291966"/>
            <a:ext cx="26536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continuo</a:t>
            </a:r>
            <a:r>
              <a:rPr dirty="0" sz="1200" spc="2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pratiche</a:t>
            </a:r>
            <a:r>
              <a:rPr dirty="0" sz="1200" spc="2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produzione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4138" y="3474542"/>
            <a:ext cx="26555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tradizionali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pugliesi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vendere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prodotti.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926" y="4206620"/>
            <a:ext cx="28282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venduti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attraverso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Atelier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Verderame sono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progettati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realizzati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laboratori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pugliesi,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utilizzano</a:t>
            </a:r>
            <a:r>
              <a:rPr dirty="0" sz="1200" spc="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materie</a:t>
            </a:r>
            <a:r>
              <a:rPr dirty="0" sz="1200" spc="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prime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alta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93896" y="2560446"/>
            <a:ext cx="9264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167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tà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57902" y="2560446"/>
            <a:ext cx="15900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2150" algn="l"/>
                <a:tab pos="107315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durano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tempo,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93896" y="2743327"/>
            <a:ext cx="26562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5675" algn="l"/>
                <a:tab pos="1452880" algn="l"/>
                <a:tab pos="230187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ì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93896" y="2926206"/>
            <a:ext cx="13017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697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14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03494" y="2926206"/>
            <a:ext cx="10477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3896" y="3109086"/>
            <a:ext cx="26543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71270" algn="l"/>
                <a:tab pos="1859914" algn="l"/>
                <a:tab pos="216916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sull'ambiente.	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Tutti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tessuti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93896" y="3291966"/>
            <a:ext cx="26568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provengono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aziende responsabili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etica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sociale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ed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ecologica.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21684" y="4023740"/>
            <a:ext cx="28276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L'Atelier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Verderame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contribuito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economico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regione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Puglia.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4339" y="7225410"/>
            <a:ext cx="348615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ia</a:t>
            </a:r>
            <a:r>
              <a:rPr dirty="0" sz="12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0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200" spc="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20">
                <a:solidFill>
                  <a:srgbClr val="FFFFFF"/>
                </a:solidFill>
                <a:latin typeface="Lucida Sans Unicode"/>
                <a:cs typeface="Lucida Sans Unicode"/>
              </a:rPr>
              <a:t>-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mme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iche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24130">
              <a:lnSpc>
                <a:spcPct val="100000"/>
              </a:lnSpc>
              <a:spcBef>
                <a:spcPts val="5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signe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rti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talenti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processi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produttivi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pugliesi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mondo.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6412356"/>
            <a:ext cx="7559040" cy="3612515"/>
            <a:chOff x="0" y="6412356"/>
            <a:chExt cx="7559040" cy="361251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0871" y="6755891"/>
              <a:ext cx="2868168" cy="32689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0" y="6557962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42530" y="6412356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4902695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902695" y="275844"/>
                  </a:lnTo>
                  <a:lnTo>
                    <a:pt x="4902695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02746" y="0"/>
                  </a:lnTo>
                  <a:lnTo>
                    <a:pt x="4902746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781913" y="6421882"/>
            <a:ext cx="48717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31" name="object 3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-12700" y="1784985"/>
            <a:ext cx="51689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spc="-270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02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65390" cy="9202420"/>
            <a:chOff x="0" y="140207"/>
            <a:chExt cx="7565390" cy="9202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48372" cy="25466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2088" y="446531"/>
              <a:ext cx="2536951" cy="18013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31507" y="3592067"/>
              <a:ext cx="828040" cy="2352040"/>
            </a:xfrm>
            <a:custGeom>
              <a:avLst/>
              <a:gdLst/>
              <a:ahLst/>
              <a:cxnLst/>
              <a:rect l="l" t="t" r="r" b="b"/>
              <a:pathLst>
                <a:path w="828040" h="2352040">
                  <a:moveTo>
                    <a:pt x="65405" y="252857"/>
                  </a:moveTo>
                  <a:lnTo>
                    <a:pt x="102431" y="271965"/>
                  </a:lnTo>
                  <a:lnTo>
                    <a:pt x="137833" y="291362"/>
                  </a:lnTo>
                  <a:lnTo>
                    <a:pt x="182441" y="316959"/>
                  </a:lnTo>
                  <a:lnTo>
                    <a:pt x="234716" y="348486"/>
                  </a:lnTo>
                  <a:lnTo>
                    <a:pt x="293118" y="385671"/>
                  </a:lnTo>
                  <a:lnTo>
                    <a:pt x="356108" y="428244"/>
                  </a:lnTo>
                  <a:lnTo>
                    <a:pt x="395191" y="361573"/>
                  </a:lnTo>
                  <a:lnTo>
                    <a:pt x="433869" y="298752"/>
                  </a:lnTo>
                  <a:lnTo>
                    <a:pt x="471127" y="240712"/>
                  </a:lnTo>
                  <a:lnTo>
                    <a:pt x="505949" y="188385"/>
                  </a:lnTo>
                  <a:lnTo>
                    <a:pt x="537318" y="142703"/>
                  </a:lnTo>
                  <a:lnTo>
                    <a:pt x="564218" y="104600"/>
                  </a:lnTo>
                  <a:lnTo>
                    <a:pt x="600550" y="54859"/>
                  </a:lnTo>
                  <a:lnTo>
                    <a:pt x="607949" y="45085"/>
                  </a:lnTo>
                  <a:lnTo>
                    <a:pt x="641985" y="0"/>
                  </a:lnTo>
                  <a:lnTo>
                    <a:pt x="679069" y="42799"/>
                  </a:lnTo>
                  <a:lnTo>
                    <a:pt x="725532" y="99586"/>
                  </a:lnTo>
                  <a:lnTo>
                    <a:pt x="754045" y="136497"/>
                  </a:lnTo>
                  <a:lnTo>
                    <a:pt x="787198" y="181073"/>
                  </a:lnTo>
                  <a:lnTo>
                    <a:pt x="823867" y="232518"/>
                  </a:lnTo>
                  <a:lnTo>
                    <a:pt x="827531" y="237913"/>
                  </a:lnTo>
                </a:path>
                <a:path w="828040" h="2352040">
                  <a:moveTo>
                    <a:pt x="827531" y="1462389"/>
                  </a:moveTo>
                  <a:lnTo>
                    <a:pt x="784031" y="1473631"/>
                  </a:lnTo>
                  <a:lnTo>
                    <a:pt x="737865" y="1482017"/>
                  </a:lnTo>
                  <a:lnTo>
                    <a:pt x="690626" y="1487043"/>
                  </a:lnTo>
                  <a:lnTo>
                    <a:pt x="690626" y="2351532"/>
                  </a:lnTo>
                  <a:lnTo>
                    <a:pt x="599186" y="2351532"/>
                  </a:lnTo>
                  <a:lnTo>
                    <a:pt x="599186" y="1487043"/>
                  </a:lnTo>
                  <a:lnTo>
                    <a:pt x="551877" y="1482017"/>
                  </a:lnTo>
                  <a:lnTo>
                    <a:pt x="505648" y="1473631"/>
                  </a:lnTo>
                  <a:lnTo>
                    <a:pt x="460625" y="1462010"/>
                  </a:lnTo>
                  <a:lnTo>
                    <a:pt x="416934" y="1447282"/>
                  </a:lnTo>
                  <a:lnTo>
                    <a:pt x="374700" y="1429575"/>
                  </a:lnTo>
                  <a:lnTo>
                    <a:pt x="334050" y="1409015"/>
                  </a:lnTo>
                  <a:lnTo>
                    <a:pt x="295110" y="1385729"/>
                  </a:lnTo>
                  <a:lnTo>
                    <a:pt x="258005" y="1359846"/>
                  </a:lnTo>
                  <a:lnTo>
                    <a:pt x="222862" y="1331491"/>
                  </a:lnTo>
                  <a:lnTo>
                    <a:pt x="189806" y="1300793"/>
                  </a:lnTo>
                  <a:lnTo>
                    <a:pt x="158964" y="1267878"/>
                  </a:lnTo>
                  <a:lnTo>
                    <a:pt x="130461" y="1232874"/>
                  </a:lnTo>
                  <a:lnTo>
                    <a:pt x="104424" y="1195907"/>
                  </a:lnTo>
                  <a:lnTo>
                    <a:pt x="80978" y="1157106"/>
                  </a:lnTo>
                  <a:lnTo>
                    <a:pt x="60250" y="1116597"/>
                  </a:lnTo>
                  <a:lnTo>
                    <a:pt x="42365" y="1074507"/>
                  </a:lnTo>
                  <a:lnTo>
                    <a:pt x="27449" y="1030964"/>
                  </a:lnTo>
                  <a:lnTo>
                    <a:pt x="15629" y="986095"/>
                  </a:lnTo>
                  <a:lnTo>
                    <a:pt x="7030" y="940027"/>
                  </a:lnTo>
                  <a:lnTo>
                    <a:pt x="1778" y="892888"/>
                  </a:lnTo>
                  <a:lnTo>
                    <a:pt x="0" y="844804"/>
                  </a:lnTo>
                  <a:lnTo>
                    <a:pt x="0" y="220472"/>
                  </a:lnTo>
                  <a:lnTo>
                    <a:pt x="65405" y="252857"/>
                  </a:lnTo>
                </a:path>
                <a:path w="828040" h="2352040">
                  <a:moveTo>
                    <a:pt x="646049" y="148082"/>
                  </a:moveTo>
                  <a:lnTo>
                    <a:pt x="604037" y="207833"/>
                  </a:lnTo>
                  <a:lnTo>
                    <a:pt x="578707" y="244962"/>
                  </a:lnTo>
                  <a:lnTo>
                    <a:pt x="551227" y="286242"/>
                  </a:lnTo>
                  <a:lnTo>
                    <a:pt x="522145" y="331159"/>
                  </a:lnTo>
                  <a:lnTo>
                    <a:pt x="492011" y="379200"/>
                  </a:lnTo>
                  <a:lnTo>
                    <a:pt x="461374" y="429851"/>
                  </a:lnTo>
                  <a:lnTo>
                    <a:pt x="430784" y="482600"/>
                  </a:lnTo>
                  <a:lnTo>
                    <a:pt x="466812" y="510452"/>
                  </a:lnTo>
                  <a:lnTo>
                    <a:pt x="502985" y="539641"/>
                  </a:lnTo>
                  <a:lnTo>
                    <a:pt x="539067" y="570150"/>
                  </a:lnTo>
                  <a:lnTo>
                    <a:pt x="574820" y="601961"/>
                  </a:lnTo>
                  <a:lnTo>
                    <a:pt x="610009" y="635055"/>
                  </a:lnTo>
                  <a:lnTo>
                    <a:pt x="644398" y="669417"/>
                  </a:lnTo>
                  <a:lnTo>
                    <a:pt x="680501" y="633601"/>
                  </a:lnTo>
                  <a:lnTo>
                    <a:pt x="717493" y="599087"/>
                  </a:lnTo>
                  <a:lnTo>
                    <a:pt x="755078" y="565927"/>
                  </a:lnTo>
                  <a:lnTo>
                    <a:pt x="792959" y="534176"/>
                  </a:lnTo>
                  <a:lnTo>
                    <a:pt x="827531" y="506531"/>
                  </a:lnTo>
                </a:path>
                <a:path w="828040" h="2352040">
                  <a:moveTo>
                    <a:pt x="827531" y="407120"/>
                  </a:moveTo>
                  <a:lnTo>
                    <a:pt x="805676" y="372252"/>
                  </a:lnTo>
                  <a:lnTo>
                    <a:pt x="774668" y="325043"/>
                  </a:lnTo>
                  <a:lnTo>
                    <a:pt x="744664" y="281209"/>
                  </a:lnTo>
                  <a:lnTo>
                    <a:pt x="716231" y="241173"/>
                  </a:lnTo>
                  <a:lnTo>
                    <a:pt x="689939" y="205359"/>
                  </a:lnTo>
                  <a:lnTo>
                    <a:pt x="666355" y="174187"/>
                  </a:lnTo>
                  <a:lnTo>
                    <a:pt x="646049" y="148082"/>
                  </a:lnTo>
                </a:path>
                <a:path w="828040" h="2352040">
                  <a:moveTo>
                    <a:pt x="644398" y="1398524"/>
                  </a:moveTo>
                  <a:lnTo>
                    <a:pt x="692042" y="1392108"/>
                  </a:lnTo>
                  <a:lnTo>
                    <a:pt x="734892" y="1373994"/>
                  </a:lnTo>
                  <a:lnTo>
                    <a:pt x="771223" y="1345882"/>
                  </a:lnTo>
                  <a:lnTo>
                    <a:pt x="799309" y="1309473"/>
                  </a:lnTo>
                  <a:lnTo>
                    <a:pt x="817426" y="1266467"/>
                  </a:lnTo>
                  <a:lnTo>
                    <a:pt x="823849" y="1218565"/>
                  </a:lnTo>
                  <a:lnTo>
                    <a:pt x="821123" y="1169305"/>
                  </a:lnTo>
                  <a:lnTo>
                    <a:pt x="813201" y="1120719"/>
                  </a:lnTo>
                  <a:lnTo>
                    <a:pt x="800466" y="1072877"/>
                  </a:lnTo>
                  <a:lnTo>
                    <a:pt x="783300" y="1025850"/>
                  </a:lnTo>
                  <a:lnTo>
                    <a:pt x="762086" y="979710"/>
                  </a:lnTo>
                  <a:lnTo>
                    <a:pt x="737206" y="934527"/>
                  </a:lnTo>
                  <a:lnTo>
                    <a:pt x="709043" y="890372"/>
                  </a:lnTo>
                  <a:lnTo>
                    <a:pt x="677979" y="847318"/>
                  </a:lnTo>
                  <a:lnTo>
                    <a:pt x="644398" y="805434"/>
                  </a:lnTo>
                  <a:lnTo>
                    <a:pt x="610782" y="847184"/>
                  </a:lnTo>
                  <a:lnTo>
                    <a:pt x="579701" y="890167"/>
                  </a:lnTo>
                  <a:lnTo>
                    <a:pt x="551532" y="934301"/>
                  </a:lnTo>
                  <a:lnTo>
                    <a:pt x="526656" y="979501"/>
                  </a:lnTo>
                  <a:lnTo>
                    <a:pt x="505453" y="1025683"/>
                  </a:lnTo>
                  <a:lnTo>
                    <a:pt x="488300" y="1072764"/>
                  </a:lnTo>
                  <a:lnTo>
                    <a:pt x="475579" y="1120660"/>
                  </a:lnTo>
                  <a:lnTo>
                    <a:pt x="467668" y="1169288"/>
                  </a:lnTo>
                  <a:lnTo>
                    <a:pt x="464947" y="1218565"/>
                  </a:lnTo>
                  <a:lnTo>
                    <a:pt x="471360" y="1266211"/>
                  </a:lnTo>
                  <a:lnTo>
                    <a:pt x="489457" y="1309078"/>
                  </a:lnTo>
                  <a:lnTo>
                    <a:pt x="517525" y="1345453"/>
                  </a:lnTo>
                  <a:lnTo>
                    <a:pt x="553847" y="1373627"/>
                  </a:lnTo>
                  <a:lnTo>
                    <a:pt x="596709" y="1391887"/>
                  </a:lnTo>
                  <a:lnTo>
                    <a:pt x="644398" y="1398524"/>
                  </a:lnTo>
                </a:path>
                <a:path w="828040" h="2352040">
                  <a:moveTo>
                    <a:pt x="827531" y="624969"/>
                  </a:moveTo>
                  <a:lnTo>
                    <a:pt x="787327" y="659794"/>
                  </a:lnTo>
                  <a:lnTo>
                    <a:pt x="746244" y="697649"/>
                  </a:lnTo>
                  <a:lnTo>
                    <a:pt x="706247" y="737108"/>
                  </a:lnTo>
                  <a:lnTo>
                    <a:pt x="738280" y="775890"/>
                  </a:lnTo>
                  <a:lnTo>
                    <a:pt x="768473" y="815800"/>
                  </a:lnTo>
                  <a:lnTo>
                    <a:pt x="796568" y="856794"/>
                  </a:lnTo>
                  <a:lnTo>
                    <a:pt x="822313" y="898830"/>
                  </a:lnTo>
                  <a:lnTo>
                    <a:pt x="827531" y="908535"/>
                  </a:lnTo>
                </a:path>
                <a:path w="828040" h="2352040">
                  <a:moveTo>
                    <a:pt x="387350" y="1305433"/>
                  </a:moveTo>
                  <a:lnTo>
                    <a:pt x="381176" y="1284662"/>
                  </a:lnTo>
                  <a:lnTo>
                    <a:pt x="376634" y="1263284"/>
                  </a:lnTo>
                  <a:lnTo>
                    <a:pt x="373830" y="1241264"/>
                  </a:lnTo>
                  <a:lnTo>
                    <a:pt x="372872" y="1218565"/>
                  </a:lnTo>
                  <a:lnTo>
                    <a:pt x="375023" y="1170462"/>
                  </a:lnTo>
                  <a:lnTo>
                    <a:pt x="381307" y="1123095"/>
                  </a:lnTo>
                  <a:lnTo>
                    <a:pt x="391464" y="1076509"/>
                  </a:lnTo>
                  <a:lnTo>
                    <a:pt x="405238" y="1030745"/>
                  </a:lnTo>
                  <a:lnTo>
                    <a:pt x="422371" y="985849"/>
                  </a:lnTo>
                  <a:lnTo>
                    <a:pt x="442606" y="941862"/>
                  </a:lnTo>
                  <a:lnTo>
                    <a:pt x="465684" y="898830"/>
                  </a:lnTo>
                  <a:lnTo>
                    <a:pt x="491347" y="856794"/>
                  </a:lnTo>
                  <a:lnTo>
                    <a:pt x="519340" y="815800"/>
                  </a:lnTo>
                  <a:lnTo>
                    <a:pt x="549402" y="775890"/>
                  </a:lnTo>
                  <a:lnTo>
                    <a:pt x="581278" y="737108"/>
                  </a:lnTo>
                  <a:lnTo>
                    <a:pt x="543461" y="699640"/>
                  </a:lnTo>
                  <a:lnTo>
                    <a:pt x="504595" y="663624"/>
                  </a:lnTo>
                  <a:lnTo>
                    <a:pt x="465003" y="629108"/>
                  </a:lnTo>
                  <a:lnTo>
                    <a:pt x="425010" y="596140"/>
                  </a:lnTo>
                  <a:lnTo>
                    <a:pt x="384937" y="564769"/>
                  </a:lnTo>
                  <a:lnTo>
                    <a:pt x="359294" y="615175"/>
                  </a:lnTo>
                  <a:lnTo>
                    <a:pt x="335134" y="665889"/>
                  </a:lnTo>
                  <a:lnTo>
                    <a:pt x="312866" y="716524"/>
                  </a:lnTo>
                  <a:lnTo>
                    <a:pt x="292900" y="766692"/>
                  </a:lnTo>
                  <a:lnTo>
                    <a:pt x="275645" y="816005"/>
                  </a:lnTo>
                  <a:lnTo>
                    <a:pt x="261511" y="864075"/>
                  </a:lnTo>
                  <a:lnTo>
                    <a:pt x="250908" y="910514"/>
                  </a:lnTo>
                  <a:lnTo>
                    <a:pt x="244246" y="954935"/>
                  </a:lnTo>
                  <a:lnTo>
                    <a:pt x="241935" y="996950"/>
                  </a:lnTo>
                  <a:lnTo>
                    <a:pt x="245571" y="1049167"/>
                  </a:lnTo>
                  <a:lnTo>
                    <a:pt x="255645" y="1099394"/>
                  </a:lnTo>
                  <a:lnTo>
                    <a:pt x="271722" y="1147196"/>
                  </a:lnTo>
                  <a:lnTo>
                    <a:pt x="293367" y="1192136"/>
                  </a:lnTo>
                  <a:lnTo>
                    <a:pt x="320143" y="1233779"/>
                  </a:lnTo>
                  <a:lnTo>
                    <a:pt x="351616" y="1271689"/>
                  </a:lnTo>
                  <a:lnTo>
                    <a:pt x="387350" y="1305433"/>
                  </a:lnTo>
                </a:path>
                <a:path w="828040" h="2352040">
                  <a:moveTo>
                    <a:pt x="90932" y="845312"/>
                  </a:moveTo>
                  <a:lnTo>
                    <a:pt x="93260" y="896513"/>
                  </a:lnTo>
                  <a:lnTo>
                    <a:pt x="100118" y="946356"/>
                  </a:lnTo>
                  <a:lnTo>
                    <a:pt x="111315" y="994648"/>
                  </a:lnTo>
                  <a:lnTo>
                    <a:pt x="126661" y="1041193"/>
                  </a:lnTo>
                  <a:lnTo>
                    <a:pt x="145965" y="1085797"/>
                  </a:lnTo>
                  <a:lnTo>
                    <a:pt x="169037" y="1128268"/>
                  </a:lnTo>
                  <a:lnTo>
                    <a:pt x="161363" y="1096533"/>
                  </a:lnTo>
                  <a:lnTo>
                    <a:pt x="155749" y="1063942"/>
                  </a:lnTo>
                  <a:lnTo>
                    <a:pt x="152302" y="1030684"/>
                  </a:lnTo>
                  <a:lnTo>
                    <a:pt x="151130" y="996950"/>
                  </a:lnTo>
                  <a:lnTo>
                    <a:pt x="153244" y="953164"/>
                  </a:lnTo>
                  <a:lnTo>
                    <a:pt x="159357" y="907440"/>
                  </a:lnTo>
                  <a:lnTo>
                    <a:pt x="169125" y="860092"/>
                  </a:lnTo>
                  <a:lnTo>
                    <a:pt x="182203" y="811438"/>
                  </a:lnTo>
                  <a:lnTo>
                    <a:pt x="198247" y="761793"/>
                  </a:lnTo>
                  <a:lnTo>
                    <a:pt x="216911" y="711474"/>
                  </a:lnTo>
                  <a:lnTo>
                    <a:pt x="237853" y="660796"/>
                  </a:lnTo>
                  <a:lnTo>
                    <a:pt x="260727" y="610077"/>
                  </a:lnTo>
                  <a:lnTo>
                    <a:pt x="285190" y="559632"/>
                  </a:lnTo>
                  <a:lnTo>
                    <a:pt x="310896" y="509777"/>
                  </a:lnTo>
                  <a:lnTo>
                    <a:pt x="259527" y="474366"/>
                  </a:lnTo>
                  <a:lnTo>
                    <a:pt x="210901" y="442587"/>
                  </a:lnTo>
                  <a:lnTo>
                    <a:pt x="165963" y="414570"/>
                  </a:lnTo>
                  <a:lnTo>
                    <a:pt x="125658" y="390442"/>
                  </a:lnTo>
                  <a:lnTo>
                    <a:pt x="90932" y="370332"/>
                  </a:lnTo>
                  <a:lnTo>
                    <a:pt x="90932" y="84531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8411" y="5303519"/>
              <a:ext cx="3500628" cy="40386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837110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675" y="5682741"/>
              <a:ext cx="2192020" cy="276225"/>
            </a:xfrm>
            <a:custGeom>
              <a:avLst/>
              <a:gdLst/>
              <a:ahLst/>
              <a:cxnLst/>
              <a:rect l="l" t="t" r="r" b="b"/>
              <a:pathLst>
                <a:path w="2192020" h="276225">
                  <a:moveTo>
                    <a:pt x="2191512" y="0"/>
                  </a:moveTo>
                  <a:lnTo>
                    <a:pt x="21366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136648" y="275844"/>
                  </a:lnTo>
                  <a:lnTo>
                    <a:pt x="2191512" y="275844"/>
                  </a:lnTo>
                  <a:lnTo>
                    <a:pt x="21915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08915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40">
                <a:solidFill>
                  <a:srgbClr val="853693"/>
                </a:solidFill>
              </a:rPr>
              <a:t>Thriftify,</a:t>
            </a:r>
            <a:r>
              <a:rPr dirty="0" sz="2200" spc="-105">
                <a:solidFill>
                  <a:srgbClr val="853693"/>
                </a:solidFill>
              </a:rPr>
              <a:t> </a:t>
            </a:r>
            <a:r>
              <a:rPr dirty="0" sz="2200">
                <a:solidFill>
                  <a:srgbClr val="853693"/>
                </a:solidFill>
              </a:rPr>
              <a:t>Irlanda</a:t>
            </a:r>
            <a:endParaRPr sz="2200"/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93191" y="6512432"/>
            <a:ext cx="2606040" cy="313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negozi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Irlanda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ricevono oltre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300.000.000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euro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all'anno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essendo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principalmente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guidato</a:t>
            </a:r>
            <a:r>
              <a:rPr dirty="0" sz="1200" spc="3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volontari,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molti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faticano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valorizzare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vendere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efficacemente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Secondo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1">
                <a:solidFill>
                  <a:srgbClr val="5C5C5C"/>
                </a:solidFill>
                <a:latin typeface="Arial"/>
                <a:cs typeface="Arial"/>
              </a:rPr>
              <a:t>Thriftify,</a:t>
            </a: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rivoluzione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sostenibile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negozi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centro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potrebbe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un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reddito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aggiuntivo di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18 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miliardi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sterline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buone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cause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tutto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Regno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Unito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invertire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alcuni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ambientali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causati dall'industria 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shi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1675" y="5692266"/>
            <a:ext cx="21920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3028" y="2753359"/>
            <a:ext cx="591756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Grazie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innovativa, 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Thriftify</a:t>
            </a:r>
            <a:r>
              <a:rPr dirty="0" sz="1200" spc="2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consente alle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etiche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mondo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guidare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rivoluzione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shopping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sostenibile.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Consente alle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aziende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impatto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zero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elencare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facilmente online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beni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usati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sumato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Mettendo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contatto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circolanti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preoccupano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fonte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impattante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merci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negozi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beneficenza,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costruiscono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un'economia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circolare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sociale.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8031"/>
              <a:ext cx="7559039" cy="43616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30097" y="2324480"/>
            <a:ext cx="2826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 b="1">
                <a:solidFill>
                  <a:srgbClr val="5C5C5C"/>
                </a:solidFill>
                <a:latin typeface="Arial"/>
                <a:cs typeface="Arial"/>
              </a:rPr>
              <a:t>Thriftify’s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overall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sales of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second-hand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gems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stopped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release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36.7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9905" y="2324480"/>
            <a:ext cx="281940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 b="1">
                <a:solidFill>
                  <a:srgbClr val="5C5C5C"/>
                </a:solidFill>
                <a:latin typeface="Arial"/>
                <a:cs typeface="Arial"/>
              </a:rPr>
              <a:t>I</a:t>
            </a:r>
            <a:r>
              <a:rPr dirty="0" sz="1200" b="1">
                <a:solidFill>
                  <a:srgbClr val="5C5C5C"/>
                </a:solidFill>
                <a:latin typeface="Arial"/>
                <a:cs typeface="Arial"/>
              </a:rPr>
              <a:t>n</a:t>
            </a:r>
            <a:r>
              <a:rPr dirty="0" sz="1200" spc="-3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5C5C5C"/>
                </a:solidFill>
                <a:latin typeface="Arial"/>
                <a:cs typeface="Arial"/>
              </a:rPr>
              <a:t>r</a:t>
            </a:r>
            <a:r>
              <a:rPr dirty="0" sz="1200" spc="10" b="1">
                <a:solidFill>
                  <a:srgbClr val="5C5C5C"/>
                </a:solidFill>
                <a:latin typeface="Arial"/>
                <a:cs typeface="Arial"/>
              </a:rPr>
              <a:t>e</a:t>
            </a:r>
            <a:r>
              <a:rPr dirty="0" sz="1200" b="1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dirty="0" sz="1200" spc="-30" b="1">
                <a:solidFill>
                  <a:srgbClr val="5C5C5C"/>
                </a:solidFill>
                <a:latin typeface="Arial"/>
                <a:cs typeface="Arial"/>
              </a:rPr>
              <a:t>l</a:t>
            </a:r>
            <a:r>
              <a:rPr dirty="0" sz="1200" spc="-6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25" b="1">
                <a:solidFill>
                  <a:srgbClr val="5C5C5C"/>
                </a:solidFill>
                <a:latin typeface="Arial"/>
                <a:cs typeface="Arial"/>
              </a:rPr>
              <a:t>t</a:t>
            </a:r>
            <a:r>
              <a:rPr dirty="0" sz="1200" spc="10" b="1">
                <a:solidFill>
                  <a:srgbClr val="5C5C5C"/>
                </a:solidFill>
                <a:latin typeface="Arial"/>
                <a:cs typeface="Arial"/>
              </a:rPr>
              <a:t>e</a:t>
            </a:r>
            <a:r>
              <a:rPr dirty="0" sz="1200" spc="30" b="1">
                <a:solidFill>
                  <a:srgbClr val="5C5C5C"/>
                </a:solidFill>
                <a:latin typeface="Arial"/>
                <a:cs typeface="Arial"/>
              </a:rPr>
              <a:t>r</a:t>
            </a:r>
            <a:r>
              <a:rPr dirty="0" sz="1200" spc="-35" b="1">
                <a:solidFill>
                  <a:srgbClr val="5C5C5C"/>
                </a:solidFill>
                <a:latin typeface="Arial"/>
                <a:cs typeface="Arial"/>
              </a:rPr>
              <a:t>m</a:t>
            </a: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s</a:t>
            </a:r>
            <a:r>
              <a:rPr dirty="0" sz="1200" spc="-5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25" b="1">
                <a:solidFill>
                  <a:srgbClr val="5C5C5C"/>
                </a:solidFill>
                <a:latin typeface="Arial"/>
                <a:cs typeface="Arial"/>
              </a:rPr>
              <a:t>t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h</a:t>
            </a:r>
            <a:r>
              <a:rPr dirty="0" sz="1200" spc="15" b="1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dirty="0" sz="1200" spc="35" b="1">
                <a:solidFill>
                  <a:srgbClr val="5C5C5C"/>
                </a:solidFill>
                <a:latin typeface="Arial"/>
                <a:cs typeface="Arial"/>
              </a:rPr>
              <a:t>t</a:t>
            </a:r>
            <a:r>
              <a:rPr dirty="0" sz="1200" spc="-170" b="1">
                <a:solidFill>
                  <a:srgbClr val="5C5C5C"/>
                </a:solidFill>
                <a:latin typeface="Arial"/>
                <a:cs typeface="Arial"/>
              </a:rPr>
              <a:t>’</a:t>
            </a:r>
            <a:r>
              <a:rPr dirty="0" sz="1200" spc="-95" b="1">
                <a:solidFill>
                  <a:srgbClr val="5C5C5C"/>
                </a:solidFill>
                <a:latin typeface="Arial"/>
                <a:cs typeface="Arial"/>
              </a:rPr>
              <a:t>s</a:t>
            </a:r>
            <a:r>
              <a:rPr dirty="0" sz="1200" spc="-5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25" b="1">
                <a:solidFill>
                  <a:srgbClr val="5C5C5C"/>
                </a:solidFill>
                <a:latin typeface="Arial"/>
                <a:cs typeface="Arial"/>
              </a:rPr>
              <a:t>t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h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e</a:t>
            </a:r>
            <a:r>
              <a:rPr dirty="0" sz="1200" spc="-3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5C5C5C"/>
                </a:solidFill>
                <a:latin typeface="Arial"/>
                <a:cs typeface="Arial"/>
              </a:rPr>
              <a:t>s</a:t>
            </a:r>
            <a:r>
              <a:rPr dirty="0" sz="1200" spc="15" b="1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5C5C5C"/>
                </a:solidFill>
                <a:latin typeface="Arial"/>
                <a:cs typeface="Arial"/>
              </a:rPr>
              <a:t>m</a:t>
            </a:r>
            <a:r>
              <a:rPr dirty="0" sz="1200" spc="20" b="1">
                <a:solidFill>
                  <a:srgbClr val="5C5C5C"/>
                </a:solidFill>
                <a:latin typeface="Arial"/>
                <a:cs typeface="Arial"/>
              </a:rPr>
              <a:t>e</a:t>
            </a:r>
            <a:r>
              <a:rPr dirty="0" sz="1200" spc="-5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35" b="1">
                <a:solidFill>
                  <a:srgbClr val="5C5C5C"/>
                </a:solidFill>
                <a:latin typeface="Arial"/>
                <a:cs typeface="Arial"/>
              </a:rPr>
              <a:t>as</a:t>
            </a:r>
            <a:r>
              <a:rPr dirty="0" sz="1200" spc="-85" b="1">
                <a:solidFill>
                  <a:srgbClr val="5C5C5C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1,723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w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rbi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O2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dai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5,942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ff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ds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dai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endParaRPr sz="1200">
              <a:latin typeface="Lucida Sans Unicode"/>
              <a:cs typeface="Lucida Sans Unicode"/>
            </a:endParaRPr>
          </a:p>
          <a:p>
            <a:pPr marL="184785" marR="41211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Over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4.6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 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ged,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endParaRPr sz="1200">
              <a:latin typeface="Lucida Sans Unicode"/>
              <a:cs typeface="Lucida Sans Unicode"/>
            </a:endParaRPr>
          </a:p>
          <a:p>
            <a:pPr marL="184785" marR="36512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4154" algn="l"/>
                <a:tab pos="224790" algn="l"/>
              </a:tabLst>
            </a:pPr>
            <a:r>
              <a:rPr dirty="0"/>
              <a:t>	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Over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9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w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 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being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saved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20420" y="671421"/>
            <a:ext cx="6839584" cy="9393555"/>
            <a:chOff x="720420" y="671421"/>
            <a:chExt cx="6839584" cy="93935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8687" y="7664196"/>
              <a:ext cx="3840353" cy="2400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472" y="7612341"/>
              <a:ext cx="3401567" cy="22943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3504" y="7868411"/>
              <a:ext cx="3145536" cy="179832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413504" y="7868411"/>
              <a:ext cx="3145790" cy="1798320"/>
            </a:xfrm>
            <a:custGeom>
              <a:avLst/>
              <a:gdLst/>
              <a:ahLst/>
              <a:cxnLst/>
              <a:rect l="l" t="t" r="r" b="b"/>
              <a:pathLst>
                <a:path w="3145790" h="1798320">
                  <a:moveTo>
                    <a:pt x="0" y="1798320"/>
                  </a:moveTo>
                  <a:lnTo>
                    <a:pt x="3145536" y="1798320"/>
                  </a:lnTo>
                </a:path>
                <a:path w="3145790" h="1798320">
                  <a:moveTo>
                    <a:pt x="3145536" y="0"/>
                  </a:moveTo>
                  <a:lnTo>
                    <a:pt x="0" y="0"/>
                  </a:lnTo>
                  <a:lnTo>
                    <a:pt x="0" y="179832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8391" y="8619744"/>
              <a:ext cx="957719" cy="9577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4687" y="8780212"/>
              <a:ext cx="731690" cy="73148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809591" y="690117"/>
              <a:ext cx="2082800" cy="591185"/>
            </a:xfrm>
            <a:custGeom>
              <a:avLst/>
              <a:gdLst/>
              <a:ahLst/>
              <a:cxnLst/>
              <a:rect l="l" t="t" r="r" b="b"/>
              <a:pathLst>
                <a:path w="2082800" h="591185">
                  <a:moveTo>
                    <a:pt x="189814" y="125450"/>
                  </a:moveTo>
                  <a:lnTo>
                    <a:pt x="189128" y="123571"/>
                  </a:lnTo>
                  <a:lnTo>
                    <a:pt x="186372" y="120827"/>
                  </a:lnTo>
                  <a:lnTo>
                    <a:pt x="184480" y="120142"/>
                  </a:lnTo>
                  <a:lnTo>
                    <a:pt x="62306" y="120142"/>
                  </a:lnTo>
                  <a:lnTo>
                    <a:pt x="0" y="188607"/>
                  </a:lnTo>
                  <a:lnTo>
                    <a:pt x="0" y="354888"/>
                  </a:lnTo>
                  <a:lnTo>
                    <a:pt x="8255" y="406412"/>
                  </a:lnTo>
                  <a:lnTo>
                    <a:pt x="31775" y="443636"/>
                  </a:lnTo>
                  <a:lnTo>
                    <a:pt x="68757" y="466217"/>
                  </a:lnTo>
                  <a:lnTo>
                    <a:pt x="117373" y="473811"/>
                  </a:lnTo>
                  <a:lnTo>
                    <a:pt x="135305" y="473024"/>
                  </a:lnTo>
                  <a:lnTo>
                    <a:pt x="184137" y="459740"/>
                  </a:lnTo>
                  <a:lnTo>
                    <a:pt x="187236" y="389724"/>
                  </a:lnTo>
                  <a:lnTo>
                    <a:pt x="177253" y="384238"/>
                  </a:lnTo>
                  <a:lnTo>
                    <a:pt x="168592" y="387057"/>
                  </a:lnTo>
                  <a:lnTo>
                    <a:pt x="159702" y="389077"/>
                  </a:lnTo>
                  <a:lnTo>
                    <a:pt x="150685" y="390271"/>
                  </a:lnTo>
                  <a:lnTo>
                    <a:pt x="141630" y="390588"/>
                  </a:lnTo>
                  <a:lnTo>
                    <a:pt x="119583" y="387426"/>
                  </a:lnTo>
                  <a:lnTo>
                    <a:pt x="103454" y="377456"/>
                  </a:lnTo>
                  <a:lnTo>
                    <a:pt x="93548" y="359892"/>
                  </a:lnTo>
                  <a:lnTo>
                    <a:pt x="90182" y="333959"/>
                  </a:lnTo>
                  <a:lnTo>
                    <a:pt x="90182" y="197358"/>
                  </a:lnTo>
                  <a:lnTo>
                    <a:pt x="184480" y="197358"/>
                  </a:lnTo>
                  <a:lnTo>
                    <a:pt x="186372" y="196672"/>
                  </a:lnTo>
                  <a:lnTo>
                    <a:pt x="189128" y="193929"/>
                  </a:lnTo>
                  <a:lnTo>
                    <a:pt x="189814" y="192036"/>
                  </a:lnTo>
                  <a:lnTo>
                    <a:pt x="189814" y="125450"/>
                  </a:lnTo>
                  <a:close/>
                </a:path>
                <a:path w="2082800" h="591185">
                  <a:moveTo>
                    <a:pt x="529691" y="247815"/>
                  </a:moveTo>
                  <a:lnTo>
                    <a:pt x="521119" y="193611"/>
                  </a:lnTo>
                  <a:lnTo>
                    <a:pt x="496976" y="153835"/>
                  </a:lnTo>
                  <a:lnTo>
                    <a:pt x="459638" y="129349"/>
                  </a:lnTo>
                  <a:lnTo>
                    <a:pt x="411467" y="120992"/>
                  </a:lnTo>
                  <a:lnTo>
                    <a:pt x="385406" y="123164"/>
                  </a:lnTo>
                  <a:lnTo>
                    <a:pt x="361734" y="129489"/>
                  </a:lnTo>
                  <a:lnTo>
                    <a:pt x="340512" y="139674"/>
                  </a:lnTo>
                  <a:lnTo>
                    <a:pt x="319570" y="154978"/>
                  </a:lnTo>
                  <a:lnTo>
                    <a:pt x="316814" y="155321"/>
                  </a:lnTo>
                  <a:lnTo>
                    <a:pt x="309765" y="149479"/>
                  </a:lnTo>
                  <a:lnTo>
                    <a:pt x="309765" y="15290"/>
                  </a:lnTo>
                  <a:lnTo>
                    <a:pt x="309079" y="13576"/>
                  </a:lnTo>
                  <a:lnTo>
                    <a:pt x="306489" y="10820"/>
                  </a:lnTo>
                  <a:lnTo>
                    <a:pt x="304596" y="10134"/>
                  </a:lnTo>
                  <a:lnTo>
                    <a:pt x="226987" y="10134"/>
                  </a:lnTo>
                  <a:lnTo>
                    <a:pt x="225272" y="10820"/>
                  </a:lnTo>
                  <a:lnTo>
                    <a:pt x="222516" y="13398"/>
                  </a:lnTo>
                  <a:lnTo>
                    <a:pt x="221830" y="15290"/>
                  </a:lnTo>
                  <a:lnTo>
                    <a:pt x="221830" y="462483"/>
                  </a:lnTo>
                  <a:lnTo>
                    <a:pt x="222516" y="464210"/>
                  </a:lnTo>
                  <a:lnTo>
                    <a:pt x="225272" y="466953"/>
                  </a:lnTo>
                  <a:lnTo>
                    <a:pt x="226987" y="467804"/>
                  </a:lnTo>
                  <a:lnTo>
                    <a:pt x="302704" y="467804"/>
                  </a:lnTo>
                  <a:lnTo>
                    <a:pt x="303568" y="467804"/>
                  </a:lnTo>
                  <a:lnTo>
                    <a:pt x="306489" y="466953"/>
                  </a:lnTo>
                  <a:lnTo>
                    <a:pt x="307187" y="466432"/>
                  </a:lnTo>
                  <a:lnTo>
                    <a:pt x="309079" y="464210"/>
                  </a:lnTo>
                  <a:lnTo>
                    <a:pt x="309930" y="461454"/>
                  </a:lnTo>
                  <a:lnTo>
                    <a:pt x="309930" y="277837"/>
                  </a:lnTo>
                  <a:lnTo>
                    <a:pt x="315226" y="244081"/>
                  </a:lnTo>
                  <a:lnTo>
                    <a:pt x="329704" y="219519"/>
                  </a:lnTo>
                  <a:lnTo>
                    <a:pt x="351243" y="204508"/>
                  </a:lnTo>
                  <a:lnTo>
                    <a:pt x="377736" y="199415"/>
                  </a:lnTo>
                  <a:lnTo>
                    <a:pt x="405714" y="204736"/>
                  </a:lnTo>
                  <a:lnTo>
                    <a:pt x="425665" y="219989"/>
                  </a:lnTo>
                  <a:lnTo>
                    <a:pt x="437603" y="244081"/>
                  </a:lnTo>
                  <a:lnTo>
                    <a:pt x="441579" y="275958"/>
                  </a:lnTo>
                  <a:lnTo>
                    <a:pt x="441579" y="462483"/>
                  </a:lnTo>
                  <a:lnTo>
                    <a:pt x="442277" y="464210"/>
                  </a:lnTo>
                  <a:lnTo>
                    <a:pt x="444855" y="466953"/>
                  </a:lnTo>
                  <a:lnTo>
                    <a:pt x="446747" y="467639"/>
                  </a:lnTo>
                  <a:lnTo>
                    <a:pt x="524535" y="467639"/>
                  </a:lnTo>
                  <a:lnTo>
                    <a:pt x="526249" y="466953"/>
                  </a:lnTo>
                  <a:lnTo>
                    <a:pt x="529005" y="464375"/>
                  </a:lnTo>
                  <a:lnTo>
                    <a:pt x="529691" y="462483"/>
                  </a:lnTo>
                  <a:lnTo>
                    <a:pt x="529691" y="247815"/>
                  </a:lnTo>
                  <a:close/>
                </a:path>
                <a:path w="2082800" h="591185">
                  <a:moveTo>
                    <a:pt x="786968" y="130949"/>
                  </a:moveTo>
                  <a:lnTo>
                    <a:pt x="786269" y="129235"/>
                  </a:lnTo>
                  <a:lnTo>
                    <a:pt x="783869" y="126492"/>
                  </a:lnTo>
                  <a:lnTo>
                    <a:pt x="782142" y="125793"/>
                  </a:lnTo>
                  <a:lnTo>
                    <a:pt x="780427" y="125628"/>
                  </a:lnTo>
                  <a:lnTo>
                    <a:pt x="764286" y="125653"/>
                  </a:lnTo>
                  <a:lnTo>
                    <a:pt x="717435" y="136779"/>
                  </a:lnTo>
                  <a:lnTo>
                    <a:pt x="677265" y="163182"/>
                  </a:lnTo>
                  <a:lnTo>
                    <a:pt x="665302" y="176072"/>
                  </a:lnTo>
                  <a:lnTo>
                    <a:pt x="663917" y="176936"/>
                  </a:lnTo>
                  <a:lnTo>
                    <a:pt x="661162" y="177622"/>
                  </a:lnTo>
                  <a:lnTo>
                    <a:pt x="659625" y="177622"/>
                  </a:lnTo>
                  <a:lnTo>
                    <a:pt x="656869" y="176593"/>
                  </a:lnTo>
                  <a:lnTo>
                    <a:pt x="655662" y="175729"/>
                  </a:lnTo>
                  <a:lnTo>
                    <a:pt x="653935" y="173329"/>
                  </a:lnTo>
                  <a:lnTo>
                    <a:pt x="653427" y="171958"/>
                  </a:lnTo>
                  <a:lnTo>
                    <a:pt x="653427" y="132664"/>
                  </a:lnTo>
                  <a:lnTo>
                    <a:pt x="652729" y="130949"/>
                  </a:lnTo>
                  <a:lnTo>
                    <a:pt x="650151" y="128206"/>
                  </a:lnTo>
                  <a:lnTo>
                    <a:pt x="648258" y="127520"/>
                  </a:lnTo>
                  <a:lnTo>
                    <a:pt x="577710" y="127520"/>
                  </a:lnTo>
                  <a:lnTo>
                    <a:pt x="575983" y="128206"/>
                  </a:lnTo>
                  <a:lnTo>
                    <a:pt x="573227" y="130771"/>
                  </a:lnTo>
                  <a:lnTo>
                    <a:pt x="572541" y="132664"/>
                  </a:lnTo>
                  <a:lnTo>
                    <a:pt x="572541" y="462661"/>
                  </a:lnTo>
                  <a:lnTo>
                    <a:pt x="573227" y="464375"/>
                  </a:lnTo>
                  <a:lnTo>
                    <a:pt x="575818" y="467118"/>
                  </a:lnTo>
                  <a:lnTo>
                    <a:pt x="577710" y="467804"/>
                  </a:lnTo>
                  <a:lnTo>
                    <a:pt x="653427" y="467804"/>
                  </a:lnTo>
                  <a:lnTo>
                    <a:pt x="655320" y="467804"/>
                  </a:lnTo>
                  <a:lnTo>
                    <a:pt x="657212" y="466953"/>
                  </a:lnTo>
                  <a:lnTo>
                    <a:pt x="659625" y="464375"/>
                  </a:lnTo>
                  <a:lnTo>
                    <a:pt x="660311" y="462483"/>
                  </a:lnTo>
                  <a:lnTo>
                    <a:pt x="660311" y="302717"/>
                  </a:lnTo>
                  <a:lnTo>
                    <a:pt x="668896" y="257746"/>
                  </a:lnTo>
                  <a:lnTo>
                    <a:pt x="693115" y="229895"/>
                  </a:lnTo>
                  <a:lnTo>
                    <a:pt x="730656" y="216496"/>
                  </a:lnTo>
                  <a:lnTo>
                    <a:pt x="779221" y="214858"/>
                  </a:lnTo>
                  <a:lnTo>
                    <a:pt x="780249" y="215036"/>
                  </a:lnTo>
                  <a:lnTo>
                    <a:pt x="781291" y="214858"/>
                  </a:lnTo>
                  <a:lnTo>
                    <a:pt x="784034" y="213664"/>
                  </a:lnTo>
                  <a:lnTo>
                    <a:pt x="786104" y="211429"/>
                  </a:lnTo>
                  <a:lnTo>
                    <a:pt x="786968" y="208686"/>
                  </a:lnTo>
                  <a:lnTo>
                    <a:pt x="786968" y="130949"/>
                  </a:lnTo>
                  <a:close/>
                </a:path>
                <a:path w="2082800" h="591185">
                  <a:moveTo>
                    <a:pt x="894346" y="132664"/>
                  </a:moveTo>
                  <a:lnTo>
                    <a:pt x="893660" y="130949"/>
                  </a:lnTo>
                  <a:lnTo>
                    <a:pt x="892276" y="129578"/>
                  </a:lnTo>
                  <a:lnTo>
                    <a:pt x="891082" y="128206"/>
                  </a:lnTo>
                  <a:lnTo>
                    <a:pt x="889177" y="127520"/>
                  </a:lnTo>
                  <a:lnTo>
                    <a:pt x="811568" y="127520"/>
                  </a:lnTo>
                  <a:lnTo>
                    <a:pt x="809853" y="128206"/>
                  </a:lnTo>
                  <a:lnTo>
                    <a:pt x="808469" y="129578"/>
                  </a:lnTo>
                  <a:lnTo>
                    <a:pt x="807097" y="130771"/>
                  </a:lnTo>
                  <a:lnTo>
                    <a:pt x="806411" y="132664"/>
                  </a:lnTo>
                  <a:lnTo>
                    <a:pt x="806411" y="462483"/>
                  </a:lnTo>
                  <a:lnTo>
                    <a:pt x="807097" y="464375"/>
                  </a:lnTo>
                  <a:lnTo>
                    <a:pt x="808469" y="465582"/>
                  </a:lnTo>
                  <a:lnTo>
                    <a:pt x="809675" y="466953"/>
                  </a:lnTo>
                  <a:lnTo>
                    <a:pt x="811568" y="467639"/>
                  </a:lnTo>
                  <a:lnTo>
                    <a:pt x="889177" y="467639"/>
                  </a:lnTo>
                  <a:lnTo>
                    <a:pt x="890905" y="466953"/>
                  </a:lnTo>
                  <a:lnTo>
                    <a:pt x="892276" y="465582"/>
                  </a:lnTo>
                  <a:lnTo>
                    <a:pt x="893660" y="464375"/>
                  </a:lnTo>
                  <a:lnTo>
                    <a:pt x="894346" y="462483"/>
                  </a:lnTo>
                  <a:lnTo>
                    <a:pt x="894346" y="132664"/>
                  </a:lnTo>
                  <a:close/>
                </a:path>
                <a:path w="2082800" h="591185">
                  <a:moveTo>
                    <a:pt x="898309" y="47726"/>
                  </a:moveTo>
                  <a:lnTo>
                    <a:pt x="880757" y="10934"/>
                  </a:lnTo>
                  <a:lnTo>
                    <a:pt x="848017" y="165"/>
                  </a:lnTo>
                  <a:lnTo>
                    <a:pt x="840994" y="1041"/>
                  </a:lnTo>
                  <a:lnTo>
                    <a:pt x="808215" y="25298"/>
                  </a:lnTo>
                  <a:lnTo>
                    <a:pt x="802601" y="45453"/>
                  </a:lnTo>
                  <a:lnTo>
                    <a:pt x="802792" y="52463"/>
                  </a:lnTo>
                  <a:lnTo>
                    <a:pt x="823785" y="87528"/>
                  </a:lnTo>
                  <a:lnTo>
                    <a:pt x="850290" y="95592"/>
                  </a:lnTo>
                  <a:lnTo>
                    <a:pt x="859675" y="94678"/>
                  </a:lnTo>
                  <a:lnTo>
                    <a:pt x="894664" y="65925"/>
                  </a:lnTo>
                  <a:lnTo>
                    <a:pt x="898309" y="47726"/>
                  </a:lnTo>
                  <a:close/>
                </a:path>
                <a:path w="2082800" h="591185">
                  <a:moveTo>
                    <a:pt x="1382001" y="198043"/>
                  </a:moveTo>
                  <a:lnTo>
                    <a:pt x="1381861" y="132664"/>
                  </a:lnTo>
                  <a:lnTo>
                    <a:pt x="1380705" y="130086"/>
                  </a:lnTo>
                  <a:lnTo>
                    <a:pt x="1378419" y="128206"/>
                  </a:lnTo>
                  <a:lnTo>
                    <a:pt x="1375689" y="127342"/>
                  </a:lnTo>
                  <a:lnTo>
                    <a:pt x="1289456" y="127342"/>
                  </a:lnTo>
                  <a:lnTo>
                    <a:pt x="1287741" y="126657"/>
                  </a:lnTo>
                  <a:lnTo>
                    <a:pt x="1284986" y="124079"/>
                  </a:lnTo>
                  <a:lnTo>
                    <a:pt x="1284300" y="122199"/>
                  </a:lnTo>
                  <a:lnTo>
                    <a:pt x="1284300" y="31927"/>
                  </a:lnTo>
                  <a:lnTo>
                    <a:pt x="1283614" y="30213"/>
                  </a:lnTo>
                  <a:lnTo>
                    <a:pt x="1281023" y="27470"/>
                  </a:lnTo>
                  <a:lnTo>
                    <a:pt x="1279131" y="26784"/>
                  </a:lnTo>
                  <a:lnTo>
                    <a:pt x="1201356" y="26784"/>
                  </a:lnTo>
                  <a:lnTo>
                    <a:pt x="1199629" y="27470"/>
                  </a:lnTo>
                  <a:lnTo>
                    <a:pt x="1196873" y="30048"/>
                  </a:lnTo>
                  <a:lnTo>
                    <a:pt x="1196187" y="31927"/>
                  </a:lnTo>
                  <a:lnTo>
                    <a:pt x="1196187" y="122364"/>
                  </a:lnTo>
                  <a:lnTo>
                    <a:pt x="1195501" y="124079"/>
                  </a:lnTo>
                  <a:lnTo>
                    <a:pt x="1192923" y="126834"/>
                  </a:lnTo>
                  <a:lnTo>
                    <a:pt x="1191031" y="127520"/>
                  </a:lnTo>
                  <a:lnTo>
                    <a:pt x="1133208" y="127520"/>
                  </a:lnTo>
                  <a:lnTo>
                    <a:pt x="1132789" y="127685"/>
                  </a:lnTo>
                  <a:lnTo>
                    <a:pt x="1072807" y="127685"/>
                  </a:lnTo>
                  <a:lnTo>
                    <a:pt x="1070914" y="127520"/>
                  </a:lnTo>
                  <a:lnTo>
                    <a:pt x="1068324" y="126314"/>
                  </a:lnTo>
                  <a:lnTo>
                    <a:pt x="1066431" y="124079"/>
                  </a:lnTo>
                  <a:lnTo>
                    <a:pt x="1065568" y="121513"/>
                  </a:lnTo>
                  <a:lnTo>
                    <a:pt x="1065568" y="111036"/>
                  </a:lnTo>
                  <a:lnTo>
                    <a:pt x="1068539" y="95948"/>
                  </a:lnTo>
                  <a:lnTo>
                    <a:pt x="1076883" y="85661"/>
                  </a:lnTo>
                  <a:lnTo>
                    <a:pt x="1089825" y="79794"/>
                  </a:lnTo>
                  <a:lnTo>
                    <a:pt x="1106525" y="77927"/>
                  </a:lnTo>
                  <a:lnTo>
                    <a:pt x="1114958" y="77927"/>
                  </a:lnTo>
                  <a:lnTo>
                    <a:pt x="1123391" y="78955"/>
                  </a:lnTo>
                  <a:lnTo>
                    <a:pt x="1132865" y="81013"/>
                  </a:lnTo>
                  <a:lnTo>
                    <a:pt x="1135951" y="80670"/>
                  </a:lnTo>
                  <a:lnTo>
                    <a:pt x="1136992" y="80149"/>
                  </a:lnTo>
                  <a:lnTo>
                    <a:pt x="1139393" y="77927"/>
                  </a:lnTo>
                  <a:lnTo>
                    <a:pt x="1140434" y="75857"/>
                  </a:lnTo>
                  <a:lnTo>
                    <a:pt x="1140599" y="74828"/>
                  </a:lnTo>
                  <a:lnTo>
                    <a:pt x="1140599" y="16827"/>
                  </a:lnTo>
                  <a:lnTo>
                    <a:pt x="1098575" y="3619"/>
                  </a:lnTo>
                  <a:lnTo>
                    <a:pt x="1085710" y="3276"/>
                  </a:lnTo>
                  <a:lnTo>
                    <a:pt x="1038834" y="10312"/>
                  </a:lnTo>
                  <a:lnTo>
                    <a:pt x="1005014" y="30861"/>
                  </a:lnTo>
                  <a:lnTo>
                    <a:pt x="984529" y="64084"/>
                  </a:lnTo>
                  <a:lnTo>
                    <a:pt x="977633" y="109156"/>
                  </a:lnTo>
                  <a:lnTo>
                    <a:pt x="977633" y="122364"/>
                  </a:lnTo>
                  <a:lnTo>
                    <a:pt x="976947" y="124079"/>
                  </a:lnTo>
                  <a:lnTo>
                    <a:pt x="974369" y="126834"/>
                  </a:lnTo>
                  <a:lnTo>
                    <a:pt x="972477" y="127520"/>
                  </a:lnTo>
                  <a:lnTo>
                    <a:pt x="914654" y="127520"/>
                  </a:lnTo>
                  <a:lnTo>
                    <a:pt x="912926" y="128206"/>
                  </a:lnTo>
                  <a:lnTo>
                    <a:pt x="910183" y="130771"/>
                  </a:lnTo>
                  <a:lnTo>
                    <a:pt x="909485" y="132664"/>
                  </a:lnTo>
                  <a:lnTo>
                    <a:pt x="909485" y="198221"/>
                  </a:lnTo>
                  <a:lnTo>
                    <a:pt x="910183" y="199936"/>
                  </a:lnTo>
                  <a:lnTo>
                    <a:pt x="912761" y="202679"/>
                  </a:lnTo>
                  <a:lnTo>
                    <a:pt x="914654" y="203365"/>
                  </a:lnTo>
                  <a:lnTo>
                    <a:pt x="972477" y="203365"/>
                  </a:lnTo>
                  <a:lnTo>
                    <a:pt x="974191" y="204050"/>
                  </a:lnTo>
                  <a:lnTo>
                    <a:pt x="976947" y="206629"/>
                  </a:lnTo>
                  <a:lnTo>
                    <a:pt x="977633" y="208508"/>
                  </a:lnTo>
                  <a:lnTo>
                    <a:pt x="977633" y="460603"/>
                  </a:lnTo>
                  <a:lnTo>
                    <a:pt x="977811" y="462483"/>
                  </a:lnTo>
                  <a:lnTo>
                    <a:pt x="978674" y="464553"/>
                  </a:lnTo>
                  <a:lnTo>
                    <a:pt x="979182" y="465239"/>
                  </a:lnTo>
                  <a:lnTo>
                    <a:pt x="981417" y="467118"/>
                  </a:lnTo>
                  <a:lnTo>
                    <a:pt x="984173" y="467982"/>
                  </a:lnTo>
                  <a:lnTo>
                    <a:pt x="1060932" y="467982"/>
                  </a:lnTo>
                  <a:lnTo>
                    <a:pt x="1062647" y="467296"/>
                  </a:lnTo>
                  <a:lnTo>
                    <a:pt x="1065403" y="464718"/>
                  </a:lnTo>
                  <a:lnTo>
                    <a:pt x="1066088" y="462826"/>
                  </a:lnTo>
                  <a:lnTo>
                    <a:pt x="1066088" y="208686"/>
                  </a:lnTo>
                  <a:lnTo>
                    <a:pt x="1066774" y="206971"/>
                  </a:lnTo>
                  <a:lnTo>
                    <a:pt x="1069365" y="204216"/>
                  </a:lnTo>
                  <a:lnTo>
                    <a:pt x="1071257" y="203530"/>
                  </a:lnTo>
                  <a:lnTo>
                    <a:pt x="1150239" y="203530"/>
                  </a:lnTo>
                  <a:lnTo>
                    <a:pt x="1150645" y="203365"/>
                  </a:lnTo>
                  <a:lnTo>
                    <a:pt x="1191031" y="203365"/>
                  </a:lnTo>
                  <a:lnTo>
                    <a:pt x="1192745" y="204216"/>
                  </a:lnTo>
                  <a:lnTo>
                    <a:pt x="1195501" y="206629"/>
                  </a:lnTo>
                  <a:lnTo>
                    <a:pt x="1196187" y="208508"/>
                  </a:lnTo>
                  <a:lnTo>
                    <a:pt x="1196187" y="357466"/>
                  </a:lnTo>
                  <a:lnTo>
                    <a:pt x="1204252" y="407987"/>
                  </a:lnTo>
                  <a:lnTo>
                    <a:pt x="1227277" y="444512"/>
                  </a:lnTo>
                  <a:lnTo>
                    <a:pt x="1263497" y="466686"/>
                  </a:lnTo>
                  <a:lnTo>
                    <a:pt x="1311160" y="474154"/>
                  </a:lnTo>
                  <a:lnTo>
                    <a:pt x="1328699" y="473392"/>
                  </a:lnTo>
                  <a:lnTo>
                    <a:pt x="1376832" y="460082"/>
                  </a:lnTo>
                  <a:lnTo>
                    <a:pt x="1379562" y="455625"/>
                  </a:lnTo>
                  <a:lnTo>
                    <a:pt x="1379562" y="392811"/>
                  </a:lnTo>
                  <a:lnTo>
                    <a:pt x="1372247" y="385610"/>
                  </a:lnTo>
                  <a:lnTo>
                    <a:pt x="1370952" y="385775"/>
                  </a:lnTo>
                  <a:lnTo>
                    <a:pt x="1361440" y="388950"/>
                  </a:lnTo>
                  <a:lnTo>
                    <a:pt x="1352715" y="390969"/>
                  </a:lnTo>
                  <a:lnTo>
                    <a:pt x="1343812" y="392150"/>
                  </a:lnTo>
                  <a:lnTo>
                    <a:pt x="1334820" y="392468"/>
                  </a:lnTo>
                  <a:lnTo>
                    <a:pt x="1313281" y="389356"/>
                  </a:lnTo>
                  <a:lnTo>
                    <a:pt x="1297495" y="379552"/>
                  </a:lnTo>
                  <a:lnTo>
                    <a:pt x="1287780" y="362356"/>
                  </a:lnTo>
                  <a:lnTo>
                    <a:pt x="1284465" y="337045"/>
                  </a:lnTo>
                  <a:lnTo>
                    <a:pt x="1284465" y="208343"/>
                  </a:lnTo>
                  <a:lnTo>
                    <a:pt x="1285163" y="206629"/>
                  </a:lnTo>
                  <a:lnTo>
                    <a:pt x="1287741" y="203873"/>
                  </a:lnTo>
                  <a:lnTo>
                    <a:pt x="1289634" y="203187"/>
                  </a:lnTo>
                  <a:lnTo>
                    <a:pt x="1376832" y="203187"/>
                  </a:lnTo>
                  <a:lnTo>
                    <a:pt x="1378559" y="202501"/>
                  </a:lnTo>
                  <a:lnTo>
                    <a:pt x="1381277" y="199936"/>
                  </a:lnTo>
                  <a:lnTo>
                    <a:pt x="1382001" y="198043"/>
                  </a:lnTo>
                  <a:close/>
                </a:path>
                <a:path w="2082800" h="591185">
                  <a:moveTo>
                    <a:pt x="1502892" y="132664"/>
                  </a:moveTo>
                  <a:lnTo>
                    <a:pt x="1502168" y="130949"/>
                  </a:lnTo>
                  <a:lnTo>
                    <a:pt x="1500746" y="129578"/>
                  </a:lnTo>
                  <a:lnTo>
                    <a:pt x="1499590" y="128206"/>
                  </a:lnTo>
                  <a:lnTo>
                    <a:pt x="1497723" y="127520"/>
                  </a:lnTo>
                  <a:lnTo>
                    <a:pt x="1419860" y="127520"/>
                  </a:lnTo>
                  <a:lnTo>
                    <a:pt x="1418132" y="128206"/>
                  </a:lnTo>
                  <a:lnTo>
                    <a:pt x="1416850" y="129578"/>
                  </a:lnTo>
                  <a:lnTo>
                    <a:pt x="1415415" y="130771"/>
                  </a:lnTo>
                  <a:lnTo>
                    <a:pt x="1414691" y="132664"/>
                  </a:lnTo>
                  <a:lnTo>
                    <a:pt x="1414691" y="462483"/>
                  </a:lnTo>
                  <a:lnTo>
                    <a:pt x="1415415" y="464375"/>
                  </a:lnTo>
                  <a:lnTo>
                    <a:pt x="1416989" y="465582"/>
                  </a:lnTo>
                  <a:lnTo>
                    <a:pt x="1418132" y="466953"/>
                  </a:lnTo>
                  <a:lnTo>
                    <a:pt x="1419999" y="467639"/>
                  </a:lnTo>
                  <a:lnTo>
                    <a:pt x="1497723" y="467639"/>
                  </a:lnTo>
                  <a:lnTo>
                    <a:pt x="1499450" y="466953"/>
                  </a:lnTo>
                  <a:lnTo>
                    <a:pt x="1500746" y="465582"/>
                  </a:lnTo>
                  <a:lnTo>
                    <a:pt x="1502168" y="464375"/>
                  </a:lnTo>
                  <a:lnTo>
                    <a:pt x="1502892" y="462483"/>
                  </a:lnTo>
                  <a:lnTo>
                    <a:pt x="1502892" y="132664"/>
                  </a:lnTo>
                  <a:close/>
                </a:path>
                <a:path w="2082800" h="591185">
                  <a:moveTo>
                    <a:pt x="1506626" y="47548"/>
                  </a:moveTo>
                  <a:lnTo>
                    <a:pt x="1489075" y="10756"/>
                  </a:lnTo>
                  <a:lnTo>
                    <a:pt x="1456283" y="0"/>
                  </a:lnTo>
                  <a:lnTo>
                    <a:pt x="1449260" y="876"/>
                  </a:lnTo>
                  <a:lnTo>
                    <a:pt x="1416519" y="25133"/>
                  </a:lnTo>
                  <a:lnTo>
                    <a:pt x="1410970" y="45275"/>
                  </a:lnTo>
                  <a:lnTo>
                    <a:pt x="1411147" y="52285"/>
                  </a:lnTo>
                  <a:lnTo>
                    <a:pt x="1432052" y="87363"/>
                  </a:lnTo>
                  <a:lnTo>
                    <a:pt x="1458582" y="95427"/>
                  </a:lnTo>
                  <a:lnTo>
                    <a:pt x="1467980" y="94513"/>
                  </a:lnTo>
                  <a:lnTo>
                    <a:pt x="1502943" y="65887"/>
                  </a:lnTo>
                  <a:lnTo>
                    <a:pt x="1506626" y="47548"/>
                  </a:lnTo>
                  <a:close/>
                </a:path>
                <a:path w="2082800" h="591185">
                  <a:moveTo>
                    <a:pt x="1995639" y="554291"/>
                  </a:moveTo>
                  <a:lnTo>
                    <a:pt x="1967814" y="554291"/>
                  </a:lnTo>
                  <a:lnTo>
                    <a:pt x="1967814" y="560641"/>
                  </a:lnTo>
                  <a:lnTo>
                    <a:pt x="1978279" y="560641"/>
                  </a:lnTo>
                  <a:lnTo>
                    <a:pt x="1978279" y="587248"/>
                  </a:lnTo>
                  <a:lnTo>
                    <a:pt x="1985314" y="587248"/>
                  </a:lnTo>
                  <a:lnTo>
                    <a:pt x="1985314" y="560641"/>
                  </a:lnTo>
                  <a:lnTo>
                    <a:pt x="1995639" y="560641"/>
                  </a:lnTo>
                  <a:lnTo>
                    <a:pt x="1995639" y="554291"/>
                  </a:lnTo>
                  <a:close/>
                </a:path>
                <a:path w="2082800" h="591185">
                  <a:moveTo>
                    <a:pt x="2033206" y="554291"/>
                  </a:moveTo>
                  <a:lnTo>
                    <a:pt x="2024748" y="554291"/>
                  </a:lnTo>
                  <a:lnTo>
                    <a:pt x="2015134" y="578662"/>
                  </a:lnTo>
                  <a:lnTo>
                    <a:pt x="2005533" y="554291"/>
                  </a:lnTo>
                  <a:lnTo>
                    <a:pt x="1997075" y="554291"/>
                  </a:lnTo>
                  <a:lnTo>
                    <a:pt x="1997075" y="587248"/>
                  </a:lnTo>
                  <a:lnTo>
                    <a:pt x="2003094" y="587248"/>
                  </a:lnTo>
                  <a:lnTo>
                    <a:pt x="2003094" y="565277"/>
                  </a:lnTo>
                  <a:lnTo>
                    <a:pt x="2011845" y="587248"/>
                  </a:lnTo>
                  <a:lnTo>
                    <a:pt x="2018004" y="587248"/>
                  </a:lnTo>
                  <a:lnTo>
                    <a:pt x="2026894" y="565111"/>
                  </a:lnTo>
                  <a:lnTo>
                    <a:pt x="2026894" y="587248"/>
                  </a:lnTo>
                  <a:lnTo>
                    <a:pt x="2033206" y="587248"/>
                  </a:lnTo>
                  <a:lnTo>
                    <a:pt x="2033206" y="554291"/>
                  </a:lnTo>
                  <a:close/>
                </a:path>
                <a:path w="2082800" h="591185">
                  <a:moveTo>
                    <a:pt x="2082393" y="134556"/>
                  </a:moveTo>
                  <a:lnTo>
                    <a:pt x="2081682" y="131114"/>
                  </a:lnTo>
                  <a:lnTo>
                    <a:pt x="2079523" y="128549"/>
                  </a:lnTo>
                  <a:lnTo>
                    <a:pt x="2076373" y="127177"/>
                  </a:lnTo>
                  <a:lnTo>
                    <a:pt x="2000364" y="127177"/>
                  </a:lnTo>
                  <a:lnTo>
                    <a:pt x="1998789" y="127685"/>
                  </a:lnTo>
                  <a:lnTo>
                    <a:pt x="1996351" y="129578"/>
                  </a:lnTo>
                  <a:lnTo>
                    <a:pt x="1995487" y="130771"/>
                  </a:lnTo>
                  <a:lnTo>
                    <a:pt x="1924075" y="342709"/>
                  </a:lnTo>
                  <a:lnTo>
                    <a:pt x="1923211" y="343903"/>
                  </a:lnTo>
                  <a:lnTo>
                    <a:pt x="1920773" y="345617"/>
                  </a:lnTo>
                  <a:lnTo>
                    <a:pt x="1919490" y="346138"/>
                  </a:lnTo>
                  <a:lnTo>
                    <a:pt x="1916480" y="346138"/>
                  </a:lnTo>
                  <a:lnTo>
                    <a:pt x="1915045" y="345795"/>
                  </a:lnTo>
                  <a:lnTo>
                    <a:pt x="1912607" y="344081"/>
                  </a:lnTo>
                  <a:lnTo>
                    <a:pt x="1911743" y="342874"/>
                  </a:lnTo>
                  <a:lnTo>
                    <a:pt x="1834451" y="130771"/>
                  </a:lnTo>
                  <a:lnTo>
                    <a:pt x="1833587" y="129578"/>
                  </a:lnTo>
                  <a:lnTo>
                    <a:pt x="1831149" y="127863"/>
                  </a:lnTo>
                  <a:lnTo>
                    <a:pt x="1829854" y="127342"/>
                  </a:lnTo>
                  <a:lnTo>
                    <a:pt x="1757870" y="127342"/>
                  </a:lnTo>
                  <a:lnTo>
                    <a:pt x="1746821" y="127342"/>
                  </a:lnTo>
                  <a:lnTo>
                    <a:pt x="1678851" y="127342"/>
                  </a:lnTo>
                  <a:lnTo>
                    <a:pt x="1677136" y="126657"/>
                  </a:lnTo>
                  <a:lnTo>
                    <a:pt x="1674406" y="124079"/>
                  </a:lnTo>
                  <a:lnTo>
                    <a:pt x="1673694" y="122199"/>
                  </a:lnTo>
                  <a:lnTo>
                    <a:pt x="1673694" y="110871"/>
                  </a:lnTo>
                  <a:lnTo>
                    <a:pt x="1676654" y="95783"/>
                  </a:lnTo>
                  <a:lnTo>
                    <a:pt x="1684997" y="85496"/>
                  </a:lnTo>
                  <a:lnTo>
                    <a:pt x="1697951" y="79616"/>
                  </a:lnTo>
                  <a:lnTo>
                    <a:pt x="1714703" y="77749"/>
                  </a:lnTo>
                  <a:lnTo>
                    <a:pt x="1723161" y="77749"/>
                  </a:lnTo>
                  <a:lnTo>
                    <a:pt x="1731479" y="78778"/>
                  </a:lnTo>
                  <a:lnTo>
                    <a:pt x="1740941" y="80835"/>
                  </a:lnTo>
                  <a:lnTo>
                    <a:pt x="1744103" y="80492"/>
                  </a:lnTo>
                  <a:lnTo>
                    <a:pt x="1745107" y="79984"/>
                  </a:lnTo>
                  <a:lnTo>
                    <a:pt x="1747545" y="77749"/>
                  </a:lnTo>
                  <a:lnTo>
                    <a:pt x="1748548" y="75692"/>
                  </a:lnTo>
                  <a:lnTo>
                    <a:pt x="1748688" y="18034"/>
                  </a:lnTo>
                  <a:lnTo>
                    <a:pt x="1748409" y="15290"/>
                  </a:lnTo>
                  <a:lnTo>
                    <a:pt x="1706753" y="3454"/>
                  </a:lnTo>
                  <a:lnTo>
                    <a:pt x="1693913" y="3098"/>
                  </a:lnTo>
                  <a:lnTo>
                    <a:pt x="1647012" y="10134"/>
                  </a:lnTo>
                  <a:lnTo>
                    <a:pt x="1613166" y="30683"/>
                  </a:lnTo>
                  <a:lnTo>
                    <a:pt x="1592668" y="63919"/>
                  </a:lnTo>
                  <a:lnTo>
                    <a:pt x="1585785" y="108978"/>
                  </a:lnTo>
                  <a:lnTo>
                    <a:pt x="1585785" y="122199"/>
                  </a:lnTo>
                  <a:lnTo>
                    <a:pt x="1585061" y="123913"/>
                  </a:lnTo>
                  <a:lnTo>
                    <a:pt x="1582483" y="126657"/>
                  </a:lnTo>
                  <a:lnTo>
                    <a:pt x="1580616" y="127342"/>
                  </a:lnTo>
                  <a:lnTo>
                    <a:pt x="1523682" y="127342"/>
                  </a:lnTo>
                  <a:lnTo>
                    <a:pt x="1521104" y="128206"/>
                  </a:lnTo>
                  <a:lnTo>
                    <a:pt x="1518958" y="130086"/>
                  </a:lnTo>
                  <a:lnTo>
                    <a:pt x="1517802" y="132664"/>
                  </a:lnTo>
                  <a:lnTo>
                    <a:pt x="1517662" y="198221"/>
                  </a:lnTo>
                  <a:lnTo>
                    <a:pt x="1518373" y="199936"/>
                  </a:lnTo>
                  <a:lnTo>
                    <a:pt x="1520964" y="202679"/>
                  </a:lnTo>
                  <a:lnTo>
                    <a:pt x="1522818" y="203365"/>
                  </a:lnTo>
                  <a:lnTo>
                    <a:pt x="1580756" y="203365"/>
                  </a:lnTo>
                  <a:lnTo>
                    <a:pt x="1582483" y="204050"/>
                  </a:lnTo>
                  <a:lnTo>
                    <a:pt x="1585201" y="206629"/>
                  </a:lnTo>
                  <a:lnTo>
                    <a:pt x="1585925" y="208508"/>
                  </a:lnTo>
                  <a:lnTo>
                    <a:pt x="1585925" y="460603"/>
                  </a:lnTo>
                  <a:lnTo>
                    <a:pt x="1585925" y="462483"/>
                  </a:lnTo>
                  <a:lnTo>
                    <a:pt x="1586788" y="464375"/>
                  </a:lnTo>
                  <a:lnTo>
                    <a:pt x="1588935" y="466775"/>
                  </a:lnTo>
                  <a:lnTo>
                    <a:pt x="1590802" y="467461"/>
                  </a:lnTo>
                  <a:lnTo>
                    <a:pt x="1667522" y="467461"/>
                  </a:lnTo>
                  <a:lnTo>
                    <a:pt x="1670100" y="466610"/>
                  </a:lnTo>
                  <a:lnTo>
                    <a:pt x="1672107" y="464718"/>
                  </a:lnTo>
                  <a:lnTo>
                    <a:pt x="1673402" y="462140"/>
                  </a:lnTo>
                  <a:lnTo>
                    <a:pt x="1673542" y="208165"/>
                  </a:lnTo>
                  <a:lnTo>
                    <a:pt x="1674406" y="206451"/>
                  </a:lnTo>
                  <a:lnTo>
                    <a:pt x="1676844" y="203708"/>
                  </a:lnTo>
                  <a:lnTo>
                    <a:pt x="1678711" y="203022"/>
                  </a:lnTo>
                  <a:lnTo>
                    <a:pt x="1767497" y="203022"/>
                  </a:lnTo>
                  <a:lnTo>
                    <a:pt x="1870722" y="463169"/>
                  </a:lnTo>
                  <a:lnTo>
                    <a:pt x="1870722" y="464896"/>
                  </a:lnTo>
                  <a:lnTo>
                    <a:pt x="1826704" y="581063"/>
                  </a:lnTo>
                  <a:lnTo>
                    <a:pt x="1826133" y="583298"/>
                  </a:lnTo>
                  <a:lnTo>
                    <a:pt x="1826844" y="586727"/>
                  </a:lnTo>
                  <a:lnTo>
                    <a:pt x="1829142" y="589470"/>
                  </a:lnTo>
                  <a:lnTo>
                    <a:pt x="1832152" y="590842"/>
                  </a:lnTo>
                  <a:lnTo>
                    <a:pt x="1913890" y="590842"/>
                  </a:lnTo>
                  <a:lnTo>
                    <a:pt x="1915325" y="590842"/>
                  </a:lnTo>
                  <a:lnTo>
                    <a:pt x="1916480" y="590334"/>
                  </a:lnTo>
                  <a:lnTo>
                    <a:pt x="1918919" y="588619"/>
                  </a:lnTo>
                  <a:lnTo>
                    <a:pt x="1919770" y="587413"/>
                  </a:lnTo>
                  <a:lnTo>
                    <a:pt x="2081961" y="136779"/>
                  </a:lnTo>
                  <a:lnTo>
                    <a:pt x="2082393" y="134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3309" y="671421"/>
              <a:ext cx="226125" cy="2162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87734" y="851947"/>
              <a:ext cx="17780" cy="3175"/>
            </a:xfrm>
            <a:custGeom>
              <a:avLst/>
              <a:gdLst/>
              <a:ahLst/>
              <a:cxnLst/>
              <a:rect l="l" t="t" r="r" b="b"/>
              <a:pathLst>
                <a:path w="17779" h="3175">
                  <a:moveTo>
                    <a:pt x="17208" y="0"/>
                  </a:moveTo>
                  <a:lnTo>
                    <a:pt x="0" y="0"/>
                  </a:lnTo>
                  <a:lnTo>
                    <a:pt x="0" y="2574"/>
                  </a:lnTo>
                  <a:lnTo>
                    <a:pt x="17208" y="2574"/>
                  </a:lnTo>
                  <a:lnTo>
                    <a:pt x="172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20420" y="1776094"/>
              <a:ext cx="3796665" cy="276225"/>
            </a:xfrm>
            <a:custGeom>
              <a:avLst/>
              <a:gdLst/>
              <a:ahLst/>
              <a:cxnLst/>
              <a:rect l="l" t="t" r="r" b="b"/>
              <a:pathLst>
                <a:path w="3796665" h="276225">
                  <a:moveTo>
                    <a:pt x="3741407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3741407" y="275844"/>
                  </a:lnTo>
                  <a:lnTo>
                    <a:pt x="3741407" y="0"/>
                  </a:lnTo>
                  <a:close/>
                </a:path>
                <a:path w="3796665" h="276225">
                  <a:moveTo>
                    <a:pt x="3796334" y="0"/>
                  </a:moveTo>
                  <a:lnTo>
                    <a:pt x="3741470" y="0"/>
                  </a:lnTo>
                  <a:lnTo>
                    <a:pt x="3741470" y="275844"/>
                  </a:lnTo>
                  <a:lnTo>
                    <a:pt x="3796334" y="275844"/>
                  </a:lnTo>
                  <a:lnTo>
                    <a:pt x="3796334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-12700" y="1784985"/>
            <a:ext cx="44824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8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0" b="1" strike="sngStrike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9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55" b="1" strike="noStrike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5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5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2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3262883"/>
            <a:ext cx="5661025" cy="2550160"/>
            <a:chOff x="0" y="3262883"/>
            <a:chExt cx="5661025" cy="2550160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3262883"/>
              <a:ext cx="2755391" cy="244627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0" y="5683186"/>
              <a:ext cx="1659889" cy="28575"/>
            </a:xfrm>
            <a:custGeom>
              <a:avLst/>
              <a:gdLst/>
              <a:ahLst/>
              <a:cxnLst/>
              <a:rect l="l" t="t" r="r" b="b"/>
              <a:pathLst>
                <a:path w="1659889" h="28575">
                  <a:moveTo>
                    <a:pt x="165938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59382" y="28575"/>
                  </a:lnTo>
                  <a:lnTo>
                    <a:pt x="165938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03478" y="5537212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4957546" y="0"/>
                  </a:moveTo>
                  <a:lnTo>
                    <a:pt x="4902695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51816" y="275831"/>
                  </a:lnTo>
                  <a:lnTo>
                    <a:pt x="4902682" y="275831"/>
                  </a:lnTo>
                  <a:lnTo>
                    <a:pt x="4957546" y="275831"/>
                  </a:lnTo>
                  <a:lnTo>
                    <a:pt x="495754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742899" y="5546597"/>
            <a:ext cx="5920740" cy="38011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50">
              <a:latin typeface="Arial"/>
              <a:cs typeface="Arial"/>
            </a:endParaRPr>
          </a:p>
          <a:p>
            <a:pPr marL="74930" marR="41275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creazione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e-commerce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negozi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beneficenza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inserire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facilmente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milioni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consumatori.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74930" marR="5080">
              <a:lnSpc>
                <a:spcPct val="100000"/>
              </a:lnSpc>
              <a:spcBef>
                <a:spcPts val="5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Thriftify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riceve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15%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vendite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effettuate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suoi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partner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beneficenza,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suite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strumenti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e-commerce.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Lucida Sans Unicode"/>
              <a:cs typeface="Lucida Sans Unicode"/>
            </a:endParaRPr>
          </a:p>
          <a:p>
            <a:pPr marL="51435">
              <a:lnSpc>
                <a:spcPct val="100000"/>
              </a:lnSpc>
            </a:pPr>
            <a:r>
              <a:rPr dirty="0" sz="1200" spc="-19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ali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zz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51435">
              <a:lnSpc>
                <a:spcPct val="100000"/>
              </a:lnSpc>
            </a:pP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80" b="1">
                <a:solidFill>
                  <a:srgbClr val="FFFFFF"/>
                </a:solidFill>
                <a:latin typeface="Arial"/>
                <a:cs typeface="Arial"/>
              </a:rPr>
              <a:t>gg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iu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85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224154" marR="279400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479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consumatori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acquistare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responsabile</a:t>
            </a:r>
            <a:endParaRPr sz="1200">
              <a:latin typeface="Lucida Sans Unicode"/>
              <a:cs typeface="Lucida Sans Unicode"/>
            </a:endParaRPr>
          </a:p>
          <a:p>
            <a:pPr marL="224154" marR="28390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4790" algn="l"/>
              </a:tabLst>
            </a:pP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tat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mme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ig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iame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i.</a:t>
            </a:r>
            <a:endParaRPr sz="1200">
              <a:latin typeface="Lucida Sans Unicode"/>
              <a:cs typeface="Lucida Sans Unicode"/>
            </a:endParaRPr>
          </a:p>
          <a:p>
            <a:pPr marL="224154" marR="278066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4790" algn="l"/>
              </a:tabLst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92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tonnellate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abiti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gettati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discarica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anno.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27" name="object 2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03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65390" cy="5818505"/>
            <a:chOff x="0" y="140207"/>
            <a:chExt cx="7565390" cy="58185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48372" cy="28346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2088" y="446531"/>
              <a:ext cx="2536951" cy="18013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31507" y="3592067"/>
              <a:ext cx="828040" cy="2352040"/>
            </a:xfrm>
            <a:custGeom>
              <a:avLst/>
              <a:gdLst/>
              <a:ahLst/>
              <a:cxnLst/>
              <a:rect l="l" t="t" r="r" b="b"/>
              <a:pathLst>
                <a:path w="828040" h="2352040">
                  <a:moveTo>
                    <a:pt x="65405" y="252857"/>
                  </a:moveTo>
                  <a:lnTo>
                    <a:pt x="102431" y="271965"/>
                  </a:lnTo>
                  <a:lnTo>
                    <a:pt x="137833" y="291362"/>
                  </a:lnTo>
                  <a:lnTo>
                    <a:pt x="182441" y="316959"/>
                  </a:lnTo>
                  <a:lnTo>
                    <a:pt x="234716" y="348486"/>
                  </a:lnTo>
                  <a:lnTo>
                    <a:pt x="293118" y="385671"/>
                  </a:lnTo>
                  <a:lnTo>
                    <a:pt x="356108" y="428244"/>
                  </a:lnTo>
                  <a:lnTo>
                    <a:pt x="395191" y="361573"/>
                  </a:lnTo>
                  <a:lnTo>
                    <a:pt x="433869" y="298752"/>
                  </a:lnTo>
                  <a:lnTo>
                    <a:pt x="471127" y="240712"/>
                  </a:lnTo>
                  <a:lnTo>
                    <a:pt x="505949" y="188385"/>
                  </a:lnTo>
                  <a:lnTo>
                    <a:pt x="537318" y="142703"/>
                  </a:lnTo>
                  <a:lnTo>
                    <a:pt x="564218" y="104600"/>
                  </a:lnTo>
                  <a:lnTo>
                    <a:pt x="600550" y="54859"/>
                  </a:lnTo>
                  <a:lnTo>
                    <a:pt x="607949" y="45085"/>
                  </a:lnTo>
                  <a:lnTo>
                    <a:pt x="641985" y="0"/>
                  </a:lnTo>
                  <a:lnTo>
                    <a:pt x="679069" y="42799"/>
                  </a:lnTo>
                  <a:lnTo>
                    <a:pt x="725532" y="99586"/>
                  </a:lnTo>
                  <a:lnTo>
                    <a:pt x="754045" y="136497"/>
                  </a:lnTo>
                  <a:lnTo>
                    <a:pt x="787198" y="181073"/>
                  </a:lnTo>
                  <a:lnTo>
                    <a:pt x="823867" y="232518"/>
                  </a:lnTo>
                  <a:lnTo>
                    <a:pt x="827531" y="237913"/>
                  </a:lnTo>
                </a:path>
                <a:path w="828040" h="2352040">
                  <a:moveTo>
                    <a:pt x="827531" y="1462389"/>
                  </a:moveTo>
                  <a:lnTo>
                    <a:pt x="784031" y="1473631"/>
                  </a:lnTo>
                  <a:lnTo>
                    <a:pt x="737865" y="1482017"/>
                  </a:lnTo>
                  <a:lnTo>
                    <a:pt x="690626" y="1487043"/>
                  </a:lnTo>
                  <a:lnTo>
                    <a:pt x="690626" y="2351532"/>
                  </a:lnTo>
                  <a:lnTo>
                    <a:pt x="599186" y="2351532"/>
                  </a:lnTo>
                  <a:lnTo>
                    <a:pt x="599186" y="1487043"/>
                  </a:lnTo>
                  <a:lnTo>
                    <a:pt x="551877" y="1482017"/>
                  </a:lnTo>
                  <a:lnTo>
                    <a:pt x="505648" y="1473631"/>
                  </a:lnTo>
                  <a:lnTo>
                    <a:pt x="460625" y="1462010"/>
                  </a:lnTo>
                  <a:lnTo>
                    <a:pt x="416934" y="1447282"/>
                  </a:lnTo>
                  <a:lnTo>
                    <a:pt x="374700" y="1429575"/>
                  </a:lnTo>
                  <a:lnTo>
                    <a:pt x="334050" y="1409015"/>
                  </a:lnTo>
                  <a:lnTo>
                    <a:pt x="295110" y="1385729"/>
                  </a:lnTo>
                  <a:lnTo>
                    <a:pt x="258005" y="1359846"/>
                  </a:lnTo>
                  <a:lnTo>
                    <a:pt x="222862" y="1331491"/>
                  </a:lnTo>
                  <a:lnTo>
                    <a:pt x="189806" y="1300793"/>
                  </a:lnTo>
                  <a:lnTo>
                    <a:pt x="158964" y="1267878"/>
                  </a:lnTo>
                  <a:lnTo>
                    <a:pt x="130461" y="1232874"/>
                  </a:lnTo>
                  <a:lnTo>
                    <a:pt x="104424" y="1195907"/>
                  </a:lnTo>
                  <a:lnTo>
                    <a:pt x="80978" y="1157106"/>
                  </a:lnTo>
                  <a:lnTo>
                    <a:pt x="60250" y="1116597"/>
                  </a:lnTo>
                  <a:lnTo>
                    <a:pt x="42365" y="1074507"/>
                  </a:lnTo>
                  <a:lnTo>
                    <a:pt x="27449" y="1030964"/>
                  </a:lnTo>
                  <a:lnTo>
                    <a:pt x="15629" y="986095"/>
                  </a:lnTo>
                  <a:lnTo>
                    <a:pt x="7030" y="940027"/>
                  </a:lnTo>
                  <a:lnTo>
                    <a:pt x="1778" y="892888"/>
                  </a:lnTo>
                  <a:lnTo>
                    <a:pt x="0" y="844804"/>
                  </a:lnTo>
                  <a:lnTo>
                    <a:pt x="0" y="220472"/>
                  </a:lnTo>
                  <a:lnTo>
                    <a:pt x="65405" y="252857"/>
                  </a:lnTo>
                </a:path>
                <a:path w="828040" h="2352040">
                  <a:moveTo>
                    <a:pt x="646049" y="148082"/>
                  </a:moveTo>
                  <a:lnTo>
                    <a:pt x="604037" y="207833"/>
                  </a:lnTo>
                  <a:lnTo>
                    <a:pt x="578707" y="244962"/>
                  </a:lnTo>
                  <a:lnTo>
                    <a:pt x="551227" y="286242"/>
                  </a:lnTo>
                  <a:lnTo>
                    <a:pt x="522145" y="331159"/>
                  </a:lnTo>
                  <a:lnTo>
                    <a:pt x="492011" y="379200"/>
                  </a:lnTo>
                  <a:lnTo>
                    <a:pt x="461374" y="429851"/>
                  </a:lnTo>
                  <a:lnTo>
                    <a:pt x="430784" y="482600"/>
                  </a:lnTo>
                  <a:lnTo>
                    <a:pt x="466812" y="510452"/>
                  </a:lnTo>
                  <a:lnTo>
                    <a:pt x="502985" y="539641"/>
                  </a:lnTo>
                  <a:lnTo>
                    <a:pt x="539067" y="570150"/>
                  </a:lnTo>
                  <a:lnTo>
                    <a:pt x="574820" y="601961"/>
                  </a:lnTo>
                  <a:lnTo>
                    <a:pt x="610009" y="635055"/>
                  </a:lnTo>
                  <a:lnTo>
                    <a:pt x="644398" y="669417"/>
                  </a:lnTo>
                  <a:lnTo>
                    <a:pt x="680501" y="633601"/>
                  </a:lnTo>
                  <a:lnTo>
                    <a:pt x="717493" y="599087"/>
                  </a:lnTo>
                  <a:lnTo>
                    <a:pt x="755078" y="565927"/>
                  </a:lnTo>
                  <a:lnTo>
                    <a:pt x="792959" y="534176"/>
                  </a:lnTo>
                  <a:lnTo>
                    <a:pt x="827531" y="506531"/>
                  </a:lnTo>
                </a:path>
                <a:path w="828040" h="2352040">
                  <a:moveTo>
                    <a:pt x="827531" y="407120"/>
                  </a:moveTo>
                  <a:lnTo>
                    <a:pt x="805676" y="372252"/>
                  </a:lnTo>
                  <a:lnTo>
                    <a:pt x="774668" y="325043"/>
                  </a:lnTo>
                  <a:lnTo>
                    <a:pt x="744664" y="281209"/>
                  </a:lnTo>
                  <a:lnTo>
                    <a:pt x="716231" y="241173"/>
                  </a:lnTo>
                  <a:lnTo>
                    <a:pt x="689939" y="205359"/>
                  </a:lnTo>
                  <a:lnTo>
                    <a:pt x="666355" y="174187"/>
                  </a:lnTo>
                  <a:lnTo>
                    <a:pt x="646049" y="148082"/>
                  </a:lnTo>
                </a:path>
                <a:path w="828040" h="2352040">
                  <a:moveTo>
                    <a:pt x="644398" y="1398524"/>
                  </a:moveTo>
                  <a:lnTo>
                    <a:pt x="692042" y="1392108"/>
                  </a:lnTo>
                  <a:lnTo>
                    <a:pt x="734892" y="1373994"/>
                  </a:lnTo>
                  <a:lnTo>
                    <a:pt x="771223" y="1345882"/>
                  </a:lnTo>
                  <a:lnTo>
                    <a:pt x="799309" y="1309473"/>
                  </a:lnTo>
                  <a:lnTo>
                    <a:pt x="817426" y="1266467"/>
                  </a:lnTo>
                  <a:lnTo>
                    <a:pt x="823849" y="1218565"/>
                  </a:lnTo>
                  <a:lnTo>
                    <a:pt x="821123" y="1169305"/>
                  </a:lnTo>
                  <a:lnTo>
                    <a:pt x="813201" y="1120719"/>
                  </a:lnTo>
                  <a:lnTo>
                    <a:pt x="800466" y="1072877"/>
                  </a:lnTo>
                  <a:lnTo>
                    <a:pt x="783300" y="1025850"/>
                  </a:lnTo>
                  <a:lnTo>
                    <a:pt x="762086" y="979710"/>
                  </a:lnTo>
                  <a:lnTo>
                    <a:pt x="737206" y="934527"/>
                  </a:lnTo>
                  <a:lnTo>
                    <a:pt x="709043" y="890372"/>
                  </a:lnTo>
                  <a:lnTo>
                    <a:pt x="677979" y="847318"/>
                  </a:lnTo>
                  <a:lnTo>
                    <a:pt x="644398" y="805434"/>
                  </a:lnTo>
                  <a:lnTo>
                    <a:pt x="610782" y="847184"/>
                  </a:lnTo>
                  <a:lnTo>
                    <a:pt x="579701" y="890167"/>
                  </a:lnTo>
                  <a:lnTo>
                    <a:pt x="551532" y="934301"/>
                  </a:lnTo>
                  <a:lnTo>
                    <a:pt x="526656" y="979501"/>
                  </a:lnTo>
                  <a:lnTo>
                    <a:pt x="505453" y="1025683"/>
                  </a:lnTo>
                  <a:lnTo>
                    <a:pt x="488300" y="1072764"/>
                  </a:lnTo>
                  <a:lnTo>
                    <a:pt x="475579" y="1120660"/>
                  </a:lnTo>
                  <a:lnTo>
                    <a:pt x="467668" y="1169288"/>
                  </a:lnTo>
                  <a:lnTo>
                    <a:pt x="464947" y="1218565"/>
                  </a:lnTo>
                  <a:lnTo>
                    <a:pt x="471360" y="1266211"/>
                  </a:lnTo>
                  <a:lnTo>
                    <a:pt x="489457" y="1309078"/>
                  </a:lnTo>
                  <a:lnTo>
                    <a:pt x="517525" y="1345453"/>
                  </a:lnTo>
                  <a:lnTo>
                    <a:pt x="553847" y="1373627"/>
                  </a:lnTo>
                  <a:lnTo>
                    <a:pt x="596709" y="1391887"/>
                  </a:lnTo>
                  <a:lnTo>
                    <a:pt x="644398" y="1398524"/>
                  </a:lnTo>
                </a:path>
                <a:path w="828040" h="2352040">
                  <a:moveTo>
                    <a:pt x="827531" y="624969"/>
                  </a:moveTo>
                  <a:lnTo>
                    <a:pt x="787327" y="659794"/>
                  </a:lnTo>
                  <a:lnTo>
                    <a:pt x="746244" y="697649"/>
                  </a:lnTo>
                  <a:lnTo>
                    <a:pt x="706247" y="737108"/>
                  </a:lnTo>
                  <a:lnTo>
                    <a:pt x="738280" y="775890"/>
                  </a:lnTo>
                  <a:lnTo>
                    <a:pt x="768473" y="815800"/>
                  </a:lnTo>
                  <a:lnTo>
                    <a:pt x="796568" y="856794"/>
                  </a:lnTo>
                  <a:lnTo>
                    <a:pt x="822313" y="898830"/>
                  </a:lnTo>
                  <a:lnTo>
                    <a:pt x="827531" y="908535"/>
                  </a:lnTo>
                </a:path>
                <a:path w="828040" h="2352040">
                  <a:moveTo>
                    <a:pt x="387350" y="1305433"/>
                  </a:moveTo>
                  <a:lnTo>
                    <a:pt x="381176" y="1284662"/>
                  </a:lnTo>
                  <a:lnTo>
                    <a:pt x="376634" y="1263284"/>
                  </a:lnTo>
                  <a:lnTo>
                    <a:pt x="373830" y="1241264"/>
                  </a:lnTo>
                  <a:lnTo>
                    <a:pt x="372872" y="1218565"/>
                  </a:lnTo>
                  <a:lnTo>
                    <a:pt x="375023" y="1170462"/>
                  </a:lnTo>
                  <a:lnTo>
                    <a:pt x="381307" y="1123095"/>
                  </a:lnTo>
                  <a:lnTo>
                    <a:pt x="391464" y="1076509"/>
                  </a:lnTo>
                  <a:lnTo>
                    <a:pt x="405238" y="1030745"/>
                  </a:lnTo>
                  <a:lnTo>
                    <a:pt x="422371" y="985849"/>
                  </a:lnTo>
                  <a:lnTo>
                    <a:pt x="442606" y="941862"/>
                  </a:lnTo>
                  <a:lnTo>
                    <a:pt x="465684" y="898830"/>
                  </a:lnTo>
                  <a:lnTo>
                    <a:pt x="491347" y="856794"/>
                  </a:lnTo>
                  <a:lnTo>
                    <a:pt x="519340" y="815800"/>
                  </a:lnTo>
                  <a:lnTo>
                    <a:pt x="549402" y="775890"/>
                  </a:lnTo>
                  <a:lnTo>
                    <a:pt x="581278" y="737108"/>
                  </a:lnTo>
                  <a:lnTo>
                    <a:pt x="543461" y="699640"/>
                  </a:lnTo>
                  <a:lnTo>
                    <a:pt x="504595" y="663624"/>
                  </a:lnTo>
                  <a:lnTo>
                    <a:pt x="465003" y="629108"/>
                  </a:lnTo>
                  <a:lnTo>
                    <a:pt x="425010" y="596140"/>
                  </a:lnTo>
                  <a:lnTo>
                    <a:pt x="384937" y="564769"/>
                  </a:lnTo>
                  <a:lnTo>
                    <a:pt x="359294" y="615175"/>
                  </a:lnTo>
                  <a:lnTo>
                    <a:pt x="335134" y="665889"/>
                  </a:lnTo>
                  <a:lnTo>
                    <a:pt x="312866" y="716524"/>
                  </a:lnTo>
                  <a:lnTo>
                    <a:pt x="292900" y="766692"/>
                  </a:lnTo>
                  <a:lnTo>
                    <a:pt x="275645" y="816005"/>
                  </a:lnTo>
                  <a:lnTo>
                    <a:pt x="261511" y="864075"/>
                  </a:lnTo>
                  <a:lnTo>
                    <a:pt x="250908" y="910514"/>
                  </a:lnTo>
                  <a:lnTo>
                    <a:pt x="244246" y="954935"/>
                  </a:lnTo>
                  <a:lnTo>
                    <a:pt x="241935" y="996950"/>
                  </a:lnTo>
                  <a:lnTo>
                    <a:pt x="245571" y="1049167"/>
                  </a:lnTo>
                  <a:lnTo>
                    <a:pt x="255645" y="1099394"/>
                  </a:lnTo>
                  <a:lnTo>
                    <a:pt x="271722" y="1147196"/>
                  </a:lnTo>
                  <a:lnTo>
                    <a:pt x="293367" y="1192136"/>
                  </a:lnTo>
                  <a:lnTo>
                    <a:pt x="320143" y="1233779"/>
                  </a:lnTo>
                  <a:lnTo>
                    <a:pt x="351616" y="1271689"/>
                  </a:lnTo>
                  <a:lnTo>
                    <a:pt x="387350" y="1305433"/>
                  </a:lnTo>
                </a:path>
                <a:path w="828040" h="2352040">
                  <a:moveTo>
                    <a:pt x="90932" y="845312"/>
                  </a:moveTo>
                  <a:lnTo>
                    <a:pt x="93260" y="896513"/>
                  </a:lnTo>
                  <a:lnTo>
                    <a:pt x="100118" y="946356"/>
                  </a:lnTo>
                  <a:lnTo>
                    <a:pt x="111315" y="994648"/>
                  </a:lnTo>
                  <a:lnTo>
                    <a:pt x="126661" y="1041193"/>
                  </a:lnTo>
                  <a:lnTo>
                    <a:pt x="145965" y="1085797"/>
                  </a:lnTo>
                  <a:lnTo>
                    <a:pt x="169037" y="1128268"/>
                  </a:lnTo>
                  <a:lnTo>
                    <a:pt x="161363" y="1096533"/>
                  </a:lnTo>
                  <a:lnTo>
                    <a:pt x="155749" y="1063942"/>
                  </a:lnTo>
                  <a:lnTo>
                    <a:pt x="152302" y="1030684"/>
                  </a:lnTo>
                  <a:lnTo>
                    <a:pt x="151130" y="996950"/>
                  </a:lnTo>
                  <a:lnTo>
                    <a:pt x="153244" y="953164"/>
                  </a:lnTo>
                  <a:lnTo>
                    <a:pt x="159357" y="907440"/>
                  </a:lnTo>
                  <a:lnTo>
                    <a:pt x="169125" y="860092"/>
                  </a:lnTo>
                  <a:lnTo>
                    <a:pt x="182203" y="811438"/>
                  </a:lnTo>
                  <a:lnTo>
                    <a:pt x="198247" y="761793"/>
                  </a:lnTo>
                  <a:lnTo>
                    <a:pt x="216911" y="711474"/>
                  </a:lnTo>
                  <a:lnTo>
                    <a:pt x="237853" y="660796"/>
                  </a:lnTo>
                  <a:lnTo>
                    <a:pt x="260727" y="610077"/>
                  </a:lnTo>
                  <a:lnTo>
                    <a:pt x="285190" y="559632"/>
                  </a:lnTo>
                  <a:lnTo>
                    <a:pt x="310896" y="509777"/>
                  </a:lnTo>
                  <a:lnTo>
                    <a:pt x="259527" y="474366"/>
                  </a:lnTo>
                  <a:lnTo>
                    <a:pt x="210901" y="442587"/>
                  </a:lnTo>
                  <a:lnTo>
                    <a:pt x="165963" y="414570"/>
                  </a:lnTo>
                  <a:lnTo>
                    <a:pt x="125658" y="390442"/>
                  </a:lnTo>
                  <a:lnTo>
                    <a:pt x="90932" y="370332"/>
                  </a:lnTo>
                  <a:lnTo>
                    <a:pt x="90932" y="84531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5837110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675" y="5682741"/>
              <a:ext cx="2192020" cy="276225"/>
            </a:xfrm>
            <a:custGeom>
              <a:avLst/>
              <a:gdLst/>
              <a:ahLst/>
              <a:cxnLst/>
              <a:rect l="l" t="t" r="r" b="b"/>
              <a:pathLst>
                <a:path w="2192020" h="276225">
                  <a:moveTo>
                    <a:pt x="2191512" y="0"/>
                  </a:moveTo>
                  <a:lnTo>
                    <a:pt x="21366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136648" y="275844"/>
                  </a:lnTo>
                  <a:lnTo>
                    <a:pt x="2191512" y="275844"/>
                  </a:lnTo>
                  <a:lnTo>
                    <a:pt x="21915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151765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29">
                <a:solidFill>
                  <a:srgbClr val="853693"/>
                </a:solidFill>
              </a:rPr>
              <a:t>T</a:t>
            </a:r>
            <a:r>
              <a:rPr dirty="0" sz="2200" spc="50">
                <a:solidFill>
                  <a:srgbClr val="853693"/>
                </a:solidFill>
              </a:rPr>
              <a:t>r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-90">
                <a:solidFill>
                  <a:srgbClr val="853693"/>
                </a:solidFill>
              </a:rPr>
              <a:t>s</a:t>
            </a:r>
            <a:r>
              <a:rPr dirty="0" sz="2200" spc="-50">
                <a:solidFill>
                  <a:srgbClr val="853693"/>
                </a:solidFill>
              </a:rPr>
              <a:t>t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-145">
                <a:solidFill>
                  <a:srgbClr val="853693"/>
                </a:solidFill>
              </a:rPr>
              <a:t>P</a:t>
            </a:r>
            <a:r>
              <a:rPr dirty="0" sz="2200" spc="5">
                <a:solidFill>
                  <a:srgbClr val="853693"/>
                </a:solidFill>
              </a:rPr>
              <a:t>r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-175">
                <a:solidFill>
                  <a:srgbClr val="853693"/>
                </a:solidFill>
              </a:rPr>
              <a:t>s</a:t>
            </a:r>
            <a:r>
              <a:rPr dirty="0" sz="2200" spc="-180">
                <a:solidFill>
                  <a:srgbClr val="853693"/>
                </a:solidFill>
              </a:rPr>
              <a:t>s</a:t>
            </a:r>
            <a:endParaRPr sz="2200"/>
          </a:p>
        </p:txBody>
      </p:sp>
      <p:sp>
        <p:nvSpPr>
          <p:cNvPr id="14" name="object 14"/>
          <p:cNvSpPr txBox="1"/>
          <p:nvPr/>
        </p:nvSpPr>
        <p:spPr>
          <a:xfrm>
            <a:off x="793191" y="6512432"/>
            <a:ext cx="2605405" cy="2037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crisi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COVID-19, </a:t>
            </a:r>
            <a:r>
              <a:rPr dirty="0" sz="1200" spc="-40" b="1">
                <a:solidFill>
                  <a:srgbClr val="5C5C5C"/>
                </a:solidFill>
                <a:latin typeface="Arial"/>
                <a:cs typeface="Arial"/>
              </a:rPr>
              <a:t>Triest </a:t>
            </a:r>
            <a:r>
              <a:rPr dirty="0" sz="1200" spc="-3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55" b="1">
                <a:solidFill>
                  <a:srgbClr val="5C5C5C"/>
                </a:solidFill>
                <a:latin typeface="Arial"/>
                <a:cs typeface="Arial"/>
              </a:rPr>
              <a:t>Press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trovata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situazione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difficile,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dovendo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affrontare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continuare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operazioni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Volevano inoltre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espandere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l'attività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nazionale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volevano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digitalizzazione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aiutasse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questi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obiettivi.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675" y="5692266"/>
            <a:ext cx="21920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3028" y="2753359"/>
            <a:ext cx="591756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Triest 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Press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un'azienda 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stampa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design senza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scopo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lucro,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l'obiettivo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far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crescere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l'attività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soddisfare 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esigenze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suoi stimati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clienti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ulteriori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opportunità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lavoro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disabilità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intellettiva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(ID).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L'azienda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offre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opportunità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lavoro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significative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disabilità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intellettiva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coltiva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un'atmosfera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dipendenti sono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felici 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comprendere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talenti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affrontare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fiducia, meraviglia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senso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positivo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sé.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acquisto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Triest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Press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sostiene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direttamente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creazione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ulteriori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opportunità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lavoro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Irlanda.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84320" y="5276087"/>
            <a:ext cx="3474720" cy="4158996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68523"/>
            <a:ext cx="7559040" cy="6903720"/>
            <a:chOff x="0" y="2668523"/>
            <a:chExt cx="7559040" cy="6903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8055" y="2668523"/>
              <a:ext cx="3300984" cy="39404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4332" y="2726435"/>
              <a:ext cx="851915" cy="685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85815"/>
              <a:ext cx="7554468" cy="418642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6349" y="0"/>
            <a:ext cx="7560945" cy="2759075"/>
            <a:chOff x="-6349" y="0"/>
            <a:chExt cx="7560945" cy="27590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7554468" cy="19004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17219"/>
              <a:ext cx="421005" cy="2135505"/>
            </a:xfrm>
            <a:custGeom>
              <a:avLst/>
              <a:gdLst/>
              <a:ahLst/>
              <a:cxnLst/>
              <a:rect l="l" t="t" r="r" b="b"/>
              <a:pathLst>
                <a:path w="421005" h="2135505">
                  <a:moveTo>
                    <a:pt x="0" y="78965"/>
                  </a:moveTo>
                  <a:lnTo>
                    <a:pt x="35005" y="133595"/>
                  </a:lnTo>
                  <a:lnTo>
                    <a:pt x="75403" y="200914"/>
                  </a:lnTo>
                  <a:lnTo>
                    <a:pt x="146007" y="153728"/>
                  </a:lnTo>
                  <a:lnTo>
                    <a:pt x="210010" y="113754"/>
                  </a:lnTo>
                  <a:lnTo>
                    <a:pt x="265145" y="81343"/>
                  </a:lnTo>
                  <a:lnTo>
                    <a:pt x="309149" y="56848"/>
                  </a:lnTo>
                  <a:lnTo>
                    <a:pt x="354697" y="33020"/>
                  </a:lnTo>
                  <a:lnTo>
                    <a:pt x="420623" y="0"/>
                  </a:lnTo>
                  <a:lnTo>
                    <a:pt x="420623" y="625856"/>
                  </a:lnTo>
                  <a:lnTo>
                    <a:pt x="418846" y="673975"/>
                  </a:lnTo>
                  <a:lnTo>
                    <a:pt x="413601" y="721149"/>
                  </a:lnTo>
                  <a:lnTo>
                    <a:pt x="405012" y="767249"/>
                  </a:lnTo>
                  <a:lnTo>
                    <a:pt x="393207" y="812148"/>
                  </a:lnTo>
                  <a:lnTo>
                    <a:pt x="378311" y="855721"/>
                  </a:lnTo>
                  <a:lnTo>
                    <a:pt x="360451" y="897838"/>
                  </a:lnTo>
                  <a:lnTo>
                    <a:pt x="339753" y="938374"/>
                  </a:lnTo>
                  <a:lnTo>
                    <a:pt x="316344" y="977201"/>
                  </a:lnTo>
                  <a:lnTo>
                    <a:pt x="290349" y="1014192"/>
                  </a:lnTo>
                  <a:lnTo>
                    <a:pt x="261895" y="1049220"/>
                  </a:lnTo>
                  <a:lnTo>
                    <a:pt x="231108" y="1082158"/>
                  </a:lnTo>
                  <a:lnTo>
                    <a:pt x="198115" y="1112878"/>
                  </a:lnTo>
                  <a:lnTo>
                    <a:pt x="163041" y="1141254"/>
                  </a:lnTo>
                  <a:lnTo>
                    <a:pt x="126013" y="1167158"/>
                  </a:lnTo>
                  <a:lnTo>
                    <a:pt x="87157" y="1190463"/>
                  </a:lnTo>
                  <a:lnTo>
                    <a:pt x="46600" y="1211043"/>
                  </a:lnTo>
                  <a:lnTo>
                    <a:pt x="4467" y="1228769"/>
                  </a:lnTo>
                  <a:lnTo>
                    <a:pt x="0" y="1230281"/>
                  </a:lnTo>
                </a:path>
                <a:path w="421005" h="2135505">
                  <a:moveTo>
                    <a:pt x="0" y="256081"/>
                  </a:moveTo>
                  <a:lnTo>
                    <a:pt x="229" y="255905"/>
                  </a:lnTo>
                  <a:lnTo>
                    <a:pt x="0" y="255518"/>
                  </a:lnTo>
                </a:path>
                <a:path w="421005" h="2135505">
                  <a:moveTo>
                    <a:pt x="47068" y="999871"/>
                  </a:moveTo>
                  <a:lnTo>
                    <a:pt x="46110" y="1022320"/>
                  </a:lnTo>
                  <a:lnTo>
                    <a:pt x="43309" y="1044400"/>
                  </a:lnTo>
                  <a:lnTo>
                    <a:pt x="38774" y="1065932"/>
                  </a:lnTo>
                  <a:lnTo>
                    <a:pt x="32613" y="1086739"/>
                  </a:lnTo>
                  <a:lnTo>
                    <a:pt x="68478" y="1052995"/>
                  </a:lnTo>
                  <a:lnTo>
                    <a:pt x="99963" y="1015082"/>
                  </a:lnTo>
                  <a:lnTo>
                    <a:pt x="126654" y="973432"/>
                  </a:lnTo>
                  <a:lnTo>
                    <a:pt x="148136" y="928478"/>
                  </a:lnTo>
                  <a:lnTo>
                    <a:pt x="163993" y="880654"/>
                  </a:lnTo>
                  <a:lnTo>
                    <a:pt x="173812" y="830393"/>
                  </a:lnTo>
                  <a:lnTo>
                    <a:pt x="177177" y="778129"/>
                  </a:lnTo>
                  <a:lnTo>
                    <a:pt x="175072" y="730851"/>
                  </a:lnTo>
                  <a:lnTo>
                    <a:pt x="168994" y="682572"/>
                  </a:lnTo>
                  <a:lnTo>
                    <a:pt x="159294" y="633541"/>
                  </a:lnTo>
                  <a:lnTo>
                    <a:pt x="146324" y="584009"/>
                  </a:lnTo>
                  <a:lnTo>
                    <a:pt x="130436" y="534225"/>
                  </a:lnTo>
                  <a:lnTo>
                    <a:pt x="111984" y="484439"/>
                  </a:lnTo>
                  <a:lnTo>
                    <a:pt x="91318" y="434900"/>
                  </a:lnTo>
                  <a:lnTo>
                    <a:pt x="68791" y="385859"/>
                  </a:lnTo>
                  <a:lnTo>
                    <a:pt x="44755" y="337566"/>
                  </a:lnTo>
                  <a:lnTo>
                    <a:pt x="2913" y="370136"/>
                  </a:lnTo>
                  <a:lnTo>
                    <a:pt x="0" y="372525"/>
                  </a:lnTo>
                </a:path>
                <a:path w="421005" h="2135505">
                  <a:moveTo>
                    <a:pt x="0" y="773503"/>
                  </a:moveTo>
                  <a:lnTo>
                    <a:pt x="14696" y="812007"/>
                  </a:lnTo>
                  <a:lnTo>
                    <a:pt x="28475" y="857789"/>
                  </a:lnTo>
                  <a:lnTo>
                    <a:pt x="38634" y="904390"/>
                  </a:lnTo>
                  <a:lnTo>
                    <a:pt x="44917" y="951765"/>
                  </a:lnTo>
                  <a:lnTo>
                    <a:pt x="47068" y="999871"/>
                  </a:lnTo>
                </a:path>
                <a:path w="421005" h="2135505">
                  <a:moveTo>
                    <a:pt x="329259" y="151130"/>
                  </a:moveTo>
                  <a:lnTo>
                    <a:pt x="295946" y="170115"/>
                  </a:lnTo>
                  <a:lnTo>
                    <a:pt x="257610" y="192954"/>
                  </a:lnTo>
                  <a:lnTo>
                    <a:pt x="215055" y="219444"/>
                  </a:lnTo>
                  <a:lnTo>
                    <a:pt x="169086" y="249385"/>
                  </a:lnTo>
                  <a:lnTo>
                    <a:pt x="120508" y="282575"/>
                  </a:lnTo>
                  <a:lnTo>
                    <a:pt x="144621" y="330355"/>
                  </a:lnTo>
                  <a:lnTo>
                    <a:pt x="167493" y="379072"/>
                  </a:lnTo>
                  <a:lnTo>
                    <a:pt x="188818" y="428517"/>
                  </a:lnTo>
                  <a:lnTo>
                    <a:pt x="208291" y="478484"/>
                  </a:lnTo>
                  <a:lnTo>
                    <a:pt x="225606" y="528764"/>
                  </a:lnTo>
                  <a:lnTo>
                    <a:pt x="240458" y="579151"/>
                  </a:lnTo>
                  <a:lnTo>
                    <a:pt x="252542" y="629437"/>
                  </a:lnTo>
                  <a:lnTo>
                    <a:pt x="261551" y="679416"/>
                  </a:lnTo>
                  <a:lnTo>
                    <a:pt x="267180" y="728879"/>
                  </a:lnTo>
                  <a:lnTo>
                    <a:pt x="269125" y="777621"/>
                  </a:lnTo>
                  <a:lnTo>
                    <a:pt x="267950" y="811571"/>
                  </a:lnTo>
                  <a:lnTo>
                    <a:pt x="264497" y="844819"/>
                  </a:lnTo>
                  <a:lnTo>
                    <a:pt x="258875" y="877329"/>
                  </a:lnTo>
                  <a:lnTo>
                    <a:pt x="251192" y="909066"/>
                  </a:lnTo>
                  <a:lnTo>
                    <a:pt x="274244" y="866532"/>
                  </a:lnTo>
                  <a:lnTo>
                    <a:pt x="293536" y="821868"/>
                  </a:lnTo>
                  <a:lnTo>
                    <a:pt x="308876" y="775271"/>
                  </a:lnTo>
                  <a:lnTo>
                    <a:pt x="320071" y="726938"/>
                  </a:lnTo>
                  <a:lnTo>
                    <a:pt x="326930" y="677067"/>
                  </a:lnTo>
                  <a:lnTo>
                    <a:pt x="329259" y="625856"/>
                  </a:lnTo>
                  <a:lnTo>
                    <a:pt x="329259" y="151130"/>
                  </a:lnTo>
                </a:path>
                <a:path w="421005" h="2135505">
                  <a:moveTo>
                    <a:pt x="315442" y="1241679"/>
                  </a:moveTo>
                  <a:lnTo>
                    <a:pt x="347801" y="1219073"/>
                  </a:lnTo>
                  <a:lnTo>
                    <a:pt x="420623" y="1165860"/>
                  </a:lnTo>
                  <a:lnTo>
                    <a:pt x="420623" y="1734693"/>
                  </a:lnTo>
                  <a:lnTo>
                    <a:pt x="418466" y="1787759"/>
                  </a:lnTo>
                  <a:lnTo>
                    <a:pt x="412003" y="1837305"/>
                  </a:lnTo>
                  <a:lnTo>
                    <a:pt x="401243" y="1883276"/>
                  </a:lnTo>
                  <a:lnTo>
                    <a:pt x="386196" y="1925619"/>
                  </a:lnTo>
                  <a:lnTo>
                    <a:pt x="366874" y="1964281"/>
                  </a:lnTo>
                  <a:lnTo>
                    <a:pt x="343286" y="1999209"/>
                  </a:lnTo>
                  <a:lnTo>
                    <a:pt x="315442" y="2030349"/>
                  </a:lnTo>
                  <a:lnTo>
                    <a:pt x="271774" y="2065864"/>
                  </a:lnTo>
                  <a:lnTo>
                    <a:pt x="224628" y="2092386"/>
                  </a:lnTo>
                  <a:lnTo>
                    <a:pt x="175693" y="2111202"/>
                  </a:lnTo>
                  <a:lnTo>
                    <a:pt x="126657" y="2123597"/>
                  </a:lnTo>
                  <a:lnTo>
                    <a:pt x="79208" y="2130858"/>
                  </a:lnTo>
                  <a:lnTo>
                    <a:pt x="35036" y="2134272"/>
                  </a:lnTo>
                  <a:lnTo>
                    <a:pt x="0" y="2135033"/>
                  </a:lnTo>
                </a:path>
                <a:path w="421005" h="2135505">
                  <a:moveTo>
                    <a:pt x="0" y="1535055"/>
                  </a:moveTo>
                  <a:lnTo>
                    <a:pt x="40200" y="1481254"/>
                  </a:lnTo>
                  <a:lnTo>
                    <a:pt x="71998" y="1444745"/>
                  </a:lnTo>
                  <a:lnTo>
                    <a:pt x="104829" y="1410712"/>
                  </a:lnTo>
                  <a:lnTo>
                    <a:pt x="138120" y="1379152"/>
                  </a:lnTo>
                  <a:lnTo>
                    <a:pt x="171299" y="1350065"/>
                  </a:lnTo>
                  <a:lnTo>
                    <a:pt x="203792" y="1323450"/>
                  </a:lnTo>
                  <a:lnTo>
                    <a:pt x="235026" y="1299305"/>
                  </a:lnTo>
                  <a:lnTo>
                    <a:pt x="291424" y="1258420"/>
                  </a:lnTo>
                  <a:lnTo>
                    <a:pt x="315442" y="1241679"/>
                  </a:lnTo>
                </a:path>
                <a:path w="421005" h="2135505">
                  <a:moveTo>
                    <a:pt x="0" y="2042975"/>
                  </a:moveTo>
                  <a:lnTo>
                    <a:pt x="67793" y="2039582"/>
                  </a:lnTo>
                  <a:lnTo>
                    <a:pt x="115680" y="2032000"/>
                  </a:lnTo>
                  <a:lnTo>
                    <a:pt x="163904" y="2018152"/>
                  </a:lnTo>
                  <a:lnTo>
                    <a:pt x="209945" y="1996233"/>
                  </a:lnTo>
                  <a:lnTo>
                    <a:pt x="251281" y="1964436"/>
                  </a:lnTo>
                  <a:lnTo>
                    <a:pt x="279147" y="1930954"/>
                  </a:lnTo>
                  <a:lnTo>
                    <a:pt x="300967" y="1891078"/>
                  </a:lnTo>
                  <a:lnTo>
                    <a:pt x="316657" y="1844905"/>
                  </a:lnTo>
                  <a:lnTo>
                    <a:pt x="326133" y="1792532"/>
                  </a:lnTo>
                  <a:lnTo>
                    <a:pt x="329310" y="1734058"/>
                  </a:lnTo>
                  <a:lnTo>
                    <a:pt x="329310" y="1343533"/>
                  </a:lnTo>
                  <a:lnTo>
                    <a:pt x="269913" y="1387891"/>
                  </a:lnTo>
                  <a:lnTo>
                    <a:pt x="237738" y="1413913"/>
                  </a:lnTo>
                  <a:lnTo>
                    <a:pt x="204815" y="1442465"/>
                  </a:lnTo>
                  <a:lnTo>
                    <a:pt x="171818" y="1473524"/>
                  </a:lnTo>
                  <a:lnTo>
                    <a:pt x="139425" y="1507065"/>
                  </a:lnTo>
                  <a:lnTo>
                    <a:pt x="108310" y="1543065"/>
                  </a:lnTo>
                  <a:lnTo>
                    <a:pt x="79151" y="1581502"/>
                  </a:lnTo>
                  <a:lnTo>
                    <a:pt x="52623" y="1622350"/>
                  </a:lnTo>
                  <a:lnTo>
                    <a:pt x="29402" y="1665587"/>
                  </a:lnTo>
                  <a:lnTo>
                    <a:pt x="10165" y="1711188"/>
                  </a:lnTo>
                  <a:lnTo>
                    <a:pt x="0" y="17446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8659" y="571499"/>
              <a:ext cx="2634995" cy="7025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0420" y="1749678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34339" y="7078471"/>
            <a:ext cx="2781300" cy="2037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7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10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-9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iso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vvalers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digitalizzare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marketing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1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g 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zia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dal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Depar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rprise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&amp;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Employment.</a:t>
            </a:r>
            <a:endParaRPr sz="1200">
              <a:latin typeface="Lucida Sans Unicode"/>
              <a:cs typeface="Lucida Sans Unicode"/>
            </a:endParaRPr>
          </a:p>
          <a:p>
            <a:pPr marL="12700" marR="125730">
              <a:lnSpc>
                <a:spcPct val="100000"/>
              </a:lnSpc>
              <a:spcBef>
                <a:spcPts val="144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rme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ries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lavorare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consulenti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digitali,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erv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81373" y="7078471"/>
            <a:ext cx="276225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ries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ial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ica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spo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e.</a:t>
            </a:r>
            <a:endParaRPr sz="1200">
              <a:latin typeface="Lucida Sans Unicode"/>
              <a:cs typeface="Lucida Sans Unicode"/>
            </a:endParaRPr>
          </a:p>
          <a:p>
            <a:pPr marL="12700" marR="61594">
              <a:lnSpc>
                <a:spcPct val="100000"/>
              </a:lnSpc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poter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beneficiare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dell'e-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commerce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2700" marR="66675" indent="39370">
              <a:lnSpc>
                <a:spcPct val="100000"/>
              </a:lnSpc>
            </a:pPr>
            <a:r>
              <a:rPr dirty="0" sz="1200" spc="-310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3417" y="3927093"/>
            <a:ext cx="3189605" cy="1999614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algn="ctr" marL="12700" marR="5080" indent="635">
              <a:lnSpc>
                <a:spcPts val="3110"/>
              </a:lnSpc>
              <a:spcBef>
                <a:spcPts val="190"/>
              </a:spcBef>
            </a:pP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La loro </a:t>
            </a:r>
            <a:r>
              <a:rPr dirty="0" sz="2600" spc="-15" b="1" i="1">
                <a:solidFill>
                  <a:srgbClr val="93C33C"/>
                </a:solidFill>
                <a:latin typeface="Calibri"/>
                <a:cs typeface="Calibri"/>
              </a:rPr>
              <a:t>nuova 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presenza </a:t>
            </a:r>
            <a:r>
              <a:rPr dirty="0" sz="2600" spc="-575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sui social </a:t>
            </a: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media è </a:t>
            </a:r>
            <a:r>
              <a:rPr dirty="0" sz="2600" spc="-30" b="1" i="1">
                <a:solidFill>
                  <a:srgbClr val="93C33C"/>
                </a:solidFill>
                <a:latin typeface="Calibri"/>
                <a:cs typeface="Calibri"/>
              </a:rPr>
              <a:t>stata </a:t>
            </a:r>
            <a:r>
              <a:rPr dirty="0" sz="2600" spc="-575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20" b="1" i="1">
                <a:solidFill>
                  <a:srgbClr val="93C33C"/>
                </a:solidFill>
                <a:latin typeface="Calibri"/>
                <a:cs typeface="Calibri"/>
              </a:rPr>
              <a:t>ribattezzata </a:t>
            </a:r>
            <a:r>
              <a:rPr dirty="0" sz="2600" spc="-15" b="1" i="1">
                <a:solidFill>
                  <a:srgbClr val="93C33C"/>
                </a:solidFill>
                <a:latin typeface="Calibri"/>
                <a:cs typeface="Calibri"/>
              </a:rPr>
              <a:t>come 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 illustra </a:t>
            </a:r>
            <a:r>
              <a:rPr dirty="0" sz="2600" spc="-20" b="1" i="1">
                <a:solidFill>
                  <a:srgbClr val="93C33C"/>
                </a:solidFill>
                <a:latin typeface="Calibri"/>
                <a:cs typeface="Calibri"/>
              </a:rPr>
              <a:t>questa </a:t>
            </a:r>
            <a:r>
              <a:rPr dirty="0" sz="2600" spc="-15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immagine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5312776"/>
            <a:ext cx="5700395" cy="1376045"/>
            <a:chOff x="0" y="5312776"/>
            <a:chExt cx="5700395" cy="1376045"/>
          </a:xfrm>
        </p:grpSpPr>
        <p:sp>
          <p:nvSpPr>
            <p:cNvPr id="15" name="object 15"/>
            <p:cNvSpPr/>
            <p:nvPr/>
          </p:nvSpPr>
          <p:spPr>
            <a:xfrm>
              <a:off x="3165275" y="5318709"/>
              <a:ext cx="777875" cy="611505"/>
            </a:xfrm>
            <a:custGeom>
              <a:avLst/>
              <a:gdLst/>
              <a:ahLst/>
              <a:cxnLst/>
              <a:rect l="l" t="t" r="r" b="b"/>
              <a:pathLst>
                <a:path w="777875" h="611504">
                  <a:moveTo>
                    <a:pt x="777571" y="444102"/>
                  </a:moveTo>
                  <a:lnTo>
                    <a:pt x="777571" y="450532"/>
                  </a:lnTo>
                  <a:lnTo>
                    <a:pt x="616894" y="610901"/>
                  </a:lnTo>
                  <a:lnTo>
                    <a:pt x="610450" y="610783"/>
                  </a:lnTo>
                  <a:lnTo>
                    <a:pt x="602743" y="602811"/>
                  </a:lnTo>
                  <a:lnTo>
                    <a:pt x="602743" y="596559"/>
                  </a:lnTo>
                  <a:lnTo>
                    <a:pt x="743672" y="455615"/>
                  </a:lnTo>
                  <a:lnTo>
                    <a:pt x="681239" y="463469"/>
                  </a:lnTo>
                  <a:lnTo>
                    <a:pt x="622138" y="466096"/>
                  </a:lnTo>
                  <a:lnTo>
                    <a:pt x="566243" y="463797"/>
                  </a:lnTo>
                  <a:lnTo>
                    <a:pt x="513517" y="457055"/>
                  </a:lnTo>
                  <a:lnTo>
                    <a:pt x="463922" y="446349"/>
                  </a:lnTo>
                  <a:lnTo>
                    <a:pt x="417418" y="432161"/>
                  </a:lnTo>
                  <a:lnTo>
                    <a:pt x="373966" y="414973"/>
                  </a:lnTo>
                  <a:lnTo>
                    <a:pt x="333530" y="395263"/>
                  </a:lnTo>
                  <a:lnTo>
                    <a:pt x="296068" y="373515"/>
                  </a:lnTo>
                  <a:lnTo>
                    <a:pt x="261544" y="350208"/>
                  </a:lnTo>
                  <a:lnTo>
                    <a:pt x="229919" y="325823"/>
                  </a:lnTo>
                  <a:lnTo>
                    <a:pt x="175209" y="275744"/>
                  </a:lnTo>
                  <a:lnTo>
                    <a:pt x="139200" y="237079"/>
                  </a:lnTo>
                  <a:lnTo>
                    <a:pt x="105844" y="196249"/>
                  </a:lnTo>
                  <a:lnTo>
                    <a:pt x="75231" y="153394"/>
                  </a:lnTo>
                  <a:lnTo>
                    <a:pt x="47455" y="108651"/>
                  </a:lnTo>
                  <a:lnTo>
                    <a:pt x="22607" y="62159"/>
                  </a:lnTo>
                  <a:lnTo>
                    <a:pt x="0" y="10182"/>
                  </a:lnTo>
                  <a:lnTo>
                    <a:pt x="0" y="4566"/>
                  </a:lnTo>
                  <a:lnTo>
                    <a:pt x="4544" y="8"/>
                  </a:lnTo>
                  <a:lnTo>
                    <a:pt x="14295" y="0"/>
                  </a:lnTo>
                  <a:lnTo>
                    <a:pt x="18017" y="2490"/>
                  </a:lnTo>
                  <a:lnTo>
                    <a:pt x="40886" y="53210"/>
                  </a:lnTo>
                  <a:lnTo>
                    <a:pt x="65131" y="98546"/>
                  </a:lnTo>
                  <a:lnTo>
                    <a:pt x="92230" y="142175"/>
                  </a:lnTo>
                  <a:lnTo>
                    <a:pt x="122095" y="183961"/>
                  </a:lnTo>
                  <a:lnTo>
                    <a:pt x="154634" y="223771"/>
                  </a:lnTo>
                  <a:lnTo>
                    <a:pt x="189759" y="261470"/>
                  </a:lnTo>
                  <a:lnTo>
                    <a:pt x="247595" y="313925"/>
                  </a:lnTo>
                  <a:lnTo>
                    <a:pt x="281376" y="339293"/>
                  </a:lnTo>
                  <a:lnTo>
                    <a:pt x="318462" y="363301"/>
                  </a:lnTo>
                  <a:lnTo>
                    <a:pt x="358901" y="385357"/>
                  </a:lnTo>
                  <a:lnTo>
                    <a:pt x="402741" y="404870"/>
                  </a:lnTo>
                  <a:lnTo>
                    <a:pt x="450032" y="421249"/>
                  </a:lnTo>
                  <a:lnTo>
                    <a:pt x="500819" y="433904"/>
                  </a:lnTo>
                  <a:lnTo>
                    <a:pt x="555153" y="442242"/>
                  </a:lnTo>
                  <a:lnTo>
                    <a:pt x="613080" y="445674"/>
                  </a:lnTo>
                  <a:lnTo>
                    <a:pt x="674649" y="443608"/>
                  </a:lnTo>
                  <a:lnTo>
                    <a:pt x="739907" y="435453"/>
                  </a:lnTo>
                  <a:lnTo>
                    <a:pt x="602650" y="297974"/>
                  </a:lnTo>
                  <a:lnTo>
                    <a:pt x="602760" y="291544"/>
                  </a:lnTo>
                  <a:lnTo>
                    <a:pt x="610747" y="283835"/>
                  </a:lnTo>
                  <a:lnTo>
                    <a:pt x="616996" y="283835"/>
                  </a:lnTo>
                  <a:lnTo>
                    <a:pt x="777571" y="444102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165275" y="5318709"/>
              <a:ext cx="777875" cy="611505"/>
            </a:xfrm>
            <a:custGeom>
              <a:avLst/>
              <a:gdLst/>
              <a:ahLst/>
              <a:cxnLst/>
              <a:rect l="l" t="t" r="r" b="b"/>
              <a:pathLst>
                <a:path w="777875" h="611504">
                  <a:moveTo>
                    <a:pt x="0" y="10182"/>
                  </a:moveTo>
                  <a:lnTo>
                    <a:pt x="0" y="4566"/>
                  </a:lnTo>
                  <a:lnTo>
                    <a:pt x="4544" y="8"/>
                  </a:lnTo>
                  <a:lnTo>
                    <a:pt x="10166" y="0"/>
                  </a:lnTo>
                  <a:lnTo>
                    <a:pt x="14295" y="0"/>
                  </a:lnTo>
                  <a:lnTo>
                    <a:pt x="18017" y="2490"/>
                  </a:lnTo>
                  <a:lnTo>
                    <a:pt x="19586" y="6302"/>
                  </a:lnTo>
                  <a:lnTo>
                    <a:pt x="40886" y="53210"/>
                  </a:lnTo>
                  <a:lnTo>
                    <a:pt x="65131" y="98546"/>
                  </a:lnTo>
                  <a:lnTo>
                    <a:pt x="92230" y="142175"/>
                  </a:lnTo>
                  <a:lnTo>
                    <a:pt x="122095" y="183961"/>
                  </a:lnTo>
                  <a:lnTo>
                    <a:pt x="154634" y="223771"/>
                  </a:lnTo>
                  <a:lnTo>
                    <a:pt x="189759" y="261470"/>
                  </a:lnTo>
                  <a:lnTo>
                    <a:pt x="247595" y="313925"/>
                  </a:lnTo>
                  <a:lnTo>
                    <a:pt x="281376" y="339293"/>
                  </a:lnTo>
                  <a:lnTo>
                    <a:pt x="318462" y="363301"/>
                  </a:lnTo>
                  <a:lnTo>
                    <a:pt x="358901" y="385357"/>
                  </a:lnTo>
                  <a:lnTo>
                    <a:pt x="402741" y="404870"/>
                  </a:lnTo>
                  <a:lnTo>
                    <a:pt x="450032" y="421249"/>
                  </a:lnTo>
                  <a:lnTo>
                    <a:pt x="500819" y="433904"/>
                  </a:lnTo>
                  <a:lnTo>
                    <a:pt x="555153" y="442242"/>
                  </a:lnTo>
                  <a:lnTo>
                    <a:pt x="613080" y="445674"/>
                  </a:lnTo>
                  <a:lnTo>
                    <a:pt x="674649" y="443608"/>
                  </a:lnTo>
                  <a:lnTo>
                    <a:pt x="739907" y="435453"/>
                  </a:lnTo>
                  <a:lnTo>
                    <a:pt x="739941" y="435317"/>
                  </a:lnTo>
                  <a:lnTo>
                    <a:pt x="606550" y="302015"/>
                  </a:lnTo>
                  <a:lnTo>
                    <a:pt x="602650" y="297974"/>
                  </a:lnTo>
                  <a:lnTo>
                    <a:pt x="602760" y="291544"/>
                  </a:lnTo>
                  <a:lnTo>
                    <a:pt x="606805" y="287639"/>
                  </a:lnTo>
                  <a:lnTo>
                    <a:pt x="610747" y="283835"/>
                  </a:lnTo>
                  <a:lnTo>
                    <a:pt x="616996" y="283835"/>
                  </a:lnTo>
                  <a:lnTo>
                    <a:pt x="620939" y="287639"/>
                  </a:lnTo>
                  <a:lnTo>
                    <a:pt x="773586" y="440129"/>
                  </a:lnTo>
                  <a:lnTo>
                    <a:pt x="777571" y="444102"/>
                  </a:lnTo>
                  <a:lnTo>
                    <a:pt x="777571" y="450532"/>
                  </a:lnTo>
                  <a:lnTo>
                    <a:pt x="773586" y="454506"/>
                  </a:lnTo>
                  <a:lnTo>
                    <a:pt x="620939" y="606996"/>
                  </a:lnTo>
                  <a:lnTo>
                    <a:pt x="616894" y="610901"/>
                  </a:lnTo>
                  <a:lnTo>
                    <a:pt x="610450" y="610783"/>
                  </a:lnTo>
                  <a:lnTo>
                    <a:pt x="606550" y="606750"/>
                  </a:lnTo>
                  <a:lnTo>
                    <a:pt x="602743" y="602811"/>
                  </a:lnTo>
                  <a:lnTo>
                    <a:pt x="602743" y="596559"/>
                  </a:lnTo>
                  <a:lnTo>
                    <a:pt x="606550" y="592619"/>
                  </a:lnTo>
                  <a:lnTo>
                    <a:pt x="743672" y="455615"/>
                  </a:lnTo>
                  <a:lnTo>
                    <a:pt x="743680" y="455471"/>
                  </a:lnTo>
                  <a:lnTo>
                    <a:pt x="681239" y="463469"/>
                  </a:lnTo>
                  <a:lnTo>
                    <a:pt x="622138" y="466096"/>
                  </a:lnTo>
                  <a:lnTo>
                    <a:pt x="566243" y="463797"/>
                  </a:lnTo>
                  <a:lnTo>
                    <a:pt x="513517" y="457055"/>
                  </a:lnTo>
                  <a:lnTo>
                    <a:pt x="463922" y="446349"/>
                  </a:lnTo>
                  <a:lnTo>
                    <a:pt x="417418" y="432161"/>
                  </a:lnTo>
                  <a:lnTo>
                    <a:pt x="373966" y="414973"/>
                  </a:lnTo>
                  <a:lnTo>
                    <a:pt x="333530" y="395263"/>
                  </a:lnTo>
                  <a:lnTo>
                    <a:pt x="296068" y="373515"/>
                  </a:lnTo>
                  <a:lnTo>
                    <a:pt x="261544" y="350208"/>
                  </a:lnTo>
                  <a:lnTo>
                    <a:pt x="229919" y="325823"/>
                  </a:lnTo>
                  <a:lnTo>
                    <a:pt x="175209" y="275744"/>
                  </a:lnTo>
                  <a:lnTo>
                    <a:pt x="139200" y="237079"/>
                  </a:lnTo>
                  <a:lnTo>
                    <a:pt x="105844" y="196249"/>
                  </a:lnTo>
                  <a:lnTo>
                    <a:pt x="75231" y="153394"/>
                  </a:lnTo>
                  <a:lnTo>
                    <a:pt x="47455" y="108651"/>
                  </a:lnTo>
                  <a:lnTo>
                    <a:pt x="22607" y="62159"/>
                  </a:lnTo>
                  <a:lnTo>
                    <a:pt x="780" y="14054"/>
                  </a:lnTo>
                  <a:lnTo>
                    <a:pt x="8" y="11513"/>
                  </a:lnTo>
                  <a:lnTo>
                    <a:pt x="0" y="10182"/>
                  </a:lnTo>
                  <a:close/>
                </a:path>
              </a:pathLst>
            </a:custGeom>
            <a:ln w="11866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6557962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42530" y="6412356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4902695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902695" y="275844"/>
                  </a:lnTo>
                  <a:lnTo>
                    <a:pt x="4902695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02746" y="0"/>
                  </a:lnTo>
                  <a:lnTo>
                    <a:pt x="4902746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-12700" y="1758441"/>
            <a:ext cx="6461125" cy="1501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 marL="929005" indent="-172720">
              <a:lnSpc>
                <a:spcPct val="100000"/>
              </a:lnSpc>
              <a:spcBef>
                <a:spcPts val="1535"/>
              </a:spcBef>
              <a:buClr>
                <a:srgbClr val="93C33C"/>
              </a:buClr>
              <a:buFont typeface="Arial MT"/>
              <a:buChar char="•"/>
              <a:tabLst>
                <a:tab pos="92964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Maggiore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visibilità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marchio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conseguente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aumento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vendite</a:t>
            </a:r>
            <a:endParaRPr sz="1200">
              <a:latin typeface="Lucida Sans Unicode"/>
              <a:cs typeface="Lucida Sans Unicode"/>
            </a:endParaRPr>
          </a:p>
          <a:p>
            <a:pPr marL="929005" indent="-172720">
              <a:lnSpc>
                <a:spcPct val="100000"/>
              </a:lnSpc>
              <a:spcBef>
                <a:spcPts val="720"/>
              </a:spcBef>
              <a:buClr>
                <a:srgbClr val="93C33C"/>
              </a:buClr>
              <a:buFont typeface="Arial MT"/>
              <a:buChar char="•"/>
              <a:tabLst>
                <a:tab pos="929640" algn="l"/>
              </a:tabLst>
            </a:pP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geog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fica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marL="929005" indent="-172720">
              <a:lnSpc>
                <a:spcPct val="100000"/>
              </a:lnSpc>
              <a:spcBef>
                <a:spcPts val="720"/>
              </a:spcBef>
              <a:buClr>
                <a:srgbClr val="93C33C"/>
              </a:buClr>
              <a:buFont typeface="Arial MT"/>
              <a:buChar char="•"/>
              <a:tabLst>
                <a:tab pos="92964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personale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ID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sviluppato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nuove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nell'e-commerce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81913" y="6421882"/>
            <a:ext cx="48717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40207"/>
            <a:ext cx="7565390" cy="10552430"/>
            <a:chOff x="0" y="140207"/>
            <a:chExt cx="7565390" cy="10552430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0" y="5285604"/>
              <a:ext cx="3474720" cy="41494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883" y="7732776"/>
              <a:ext cx="4332732" cy="29596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2088" y="446531"/>
              <a:ext cx="2536951" cy="18013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675" y="5214619"/>
              <a:ext cx="2192020" cy="276225"/>
            </a:xfrm>
            <a:custGeom>
              <a:avLst/>
              <a:gdLst/>
              <a:ahLst/>
              <a:cxnLst/>
              <a:rect l="l" t="t" r="r" b="b"/>
              <a:pathLst>
                <a:path w="2192020" h="276225">
                  <a:moveTo>
                    <a:pt x="2191512" y="0"/>
                  </a:moveTo>
                  <a:lnTo>
                    <a:pt x="21366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136648" y="275844"/>
                  </a:lnTo>
                  <a:lnTo>
                    <a:pt x="2191512" y="275844"/>
                  </a:lnTo>
                  <a:lnTo>
                    <a:pt x="21915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079360" y="10287406"/>
            <a:ext cx="126364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16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04</a:t>
            </a:r>
            <a:endParaRPr sz="4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55841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40">
                <a:solidFill>
                  <a:srgbClr val="853693"/>
                </a:solidFill>
              </a:rPr>
              <a:t>Brain</a:t>
            </a:r>
            <a:r>
              <a:rPr dirty="0" sz="2200" spc="-110">
                <a:solidFill>
                  <a:srgbClr val="853693"/>
                </a:solidFill>
              </a:rPr>
              <a:t> </a:t>
            </a:r>
            <a:r>
              <a:rPr dirty="0" sz="2200" spc="35">
                <a:solidFill>
                  <a:srgbClr val="853693"/>
                </a:solidFill>
              </a:rPr>
              <a:t>tumor</a:t>
            </a:r>
            <a:r>
              <a:rPr dirty="0" sz="2200" spc="-95">
                <a:solidFill>
                  <a:srgbClr val="853693"/>
                </a:solidFill>
              </a:rPr>
              <a:t> </a:t>
            </a:r>
            <a:r>
              <a:rPr dirty="0" sz="2200" spc="-35">
                <a:solidFill>
                  <a:srgbClr val="853693"/>
                </a:solidFill>
              </a:rPr>
              <a:t>charity</a:t>
            </a:r>
            <a:endParaRPr sz="2200"/>
          </a:p>
        </p:txBody>
      </p:sp>
      <p:sp>
        <p:nvSpPr>
          <p:cNvPr id="21" name="object 21"/>
          <p:cNvSpPr txBox="1"/>
          <p:nvPr/>
        </p:nvSpPr>
        <p:spPr>
          <a:xfrm>
            <a:off x="701675" y="5223458"/>
            <a:ext cx="21920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114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8057" y="4111243"/>
            <a:ext cx="3843654" cy="190500"/>
          </a:xfrm>
          <a:custGeom>
            <a:avLst/>
            <a:gdLst/>
            <a:ahLst/>
            <a:cxnLst/>
            <a:rect l="l" t="t" r="r" b="b"/>
            <a:pathLst>
              <a:path w="3843654" h="190500">
                <a:moveTo>
                  <a:pt x="3448850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3448850" y="190500"/>
                </a:lnTo>
                <a:lnTo>
                  <a:pt x="3448850" y="182880"/>
                </a:lnTo>
                <a:close/>
              </a:path>
              <a:path w="3843654" h="190500">
                <a:moveTo>
                  <a:pt x="3843566" y="0"/>
                </a:moveTo>
                <a:lnTo>
                  <a:pt x="486156" y="0"/>
                </a:lnTo>
                <a:lnTo>
                  <a:pt x="486156" y="7620"/>
                </a:lnTo>
                <a:lnTo>
                  <a:pt x="3843566" y="7620"/>
                </a:lnTo>
                <a:lnTo>
                  <a:pt x="38435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13028" y="2753359"/>
            <a:ext cx="5917565" cy="1572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missione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Brian 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Tumour 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Charity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raddoppiare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tasso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sopravvivenza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dimezzare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l'impatto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qualità della vita delle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diagnosticato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tumore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cerebrale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Regno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Unito.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obiettivo,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l'associazione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investe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all'avanguardia, in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specialistico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un'appassionata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attività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lobbying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ottenere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cambiamenti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urgenti.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Lucida Sans Unicode"/>
              <a:cs typeface="Lucida Sans Unicode"/>
            </a:endParaRPr>
          </a:p>
          <a:p>
            <a:pPr marL="54610" marR="2009775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https://charitydigital.org.uk/topics/topics/top-5-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charities-using-e-commerce-to-raise-funds--8079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75954" y="8676131"/>
            <a:ext cx="1306195" cy="946785"/>
          </a:xfrm>
          <a:custGeom>
            <a:avLst/>
            <a:gdLst/>
            <a:ahLst/>
            <a:cxnLst/>
            <a:rect l="l" t="t" r="r" b="b"/>
            <a:pathLst>
              <a:path w="1306195" h="946784">
                <a:moveTo>
                  <a:pt x="394857" y="381"/>
                </a:moveTo>
                <a:lnTo>
                  <a:pt x="339314" y="31213"/>
                </a:lnTo>
                <a:lnTo>
                  <a:pt x="296179" y="59272"/>
                </a:lnTo>
                <a:lnTo>
                  <a:pt x="255872" y="89432"/>
                </a:lnTo>
                <a:lnTo>
                  <a:pt x="218467" y="121617"/>
                </a:lnTo>
                <a:lnTo>
                  <a:pt x="184037" y="155749"/>
                </a:lnTo>
                <a:lnTo>
                  <a:pt x="152655" y="191752"/>
                </a:lnTo>
                <a:lnTo>
                  <a:pt x="124393" y="229549"/>
                </a:lnTo>
                <a:lnTo>
                  <a:pt x="99327" y="269063"/>
                </a:lnTo>
                <a:lnTo>
                  <a:pt x="77527" y="310216"/>
                </a:lnTo>
                <a:lnTo>
                  <a:pt x="59069" y="352932"/>
                </a:lnTo>
                <a:lnTo>
                  <a:pt x="41059" y="402271"/>
                </a:lnTo>
                <a:lnTo>
                  <a:pt x="26030" y="452080"/>
                </a:lnTo>
                <a:lnTo>
                  <a:pt x="14190" y="501577"/>
                </a:lnTo>
                <a:lnTo>
                  <a:pt x="5745" y="549984"/>
                </a:lnTo>
                <a:lnTo>
                  <a:pt x="903" y="596518"/>
                </a:lnTo>
                <a:lnTo>
                  <a:pt x="0" y="653581"/>
                </a:lnTo>
                <a:lnTo>
                  <a:pt x="5198" y="705861"/>
                </a:lnTo>
                <a:lnTo>
                  <a:pt x="16475" y="753309"/>
                </a:lnTo>
                <a:lnTo>
                  <a:pt x="33805" y="795872"/>
                </a:lnTo>
                <a:lnTo>
                  <a:pt x="57164" y="833501"/>
                </a:lnTo>
                <a:lnTo>
                  <a:pt x="91494" y="869502"/>
                </a:lnTo>
                <a:lnTo>
                  <a:pt x="132653" y="899383"/>
                </a:lnTo>
                <a:lnTo>
                  <a:pt x="179328" y="922476"/>
                </a:lnTo>
                <a:lnTo>
                  <a:pt x="230209" y="938114"/>
                </a:lnTo>
                <a:lnTo>
                  <a:pt x="283986" y="945629"/>
                </a:lnTo>
                <a:lnTo>
                  <a:pt x="297829" y="946404"/>
                </a:lnTo>
                <a:lnTo>
                  <a:pt x="304814" y="946404"/>
                </a:lnTo>
                <a:lnTo>
                  <a:pt x="352426" y="942978"/>
                </a:lnTo>
                <a:lnTo>
                  <a:pt x="397794" y="932875"/>
                </a:lnTo>
                <a:lnTo>
                  <a:pt x="421370" y="923670"/>
                </a:lnTo>
                <a:lnTo>
                  <a:pt x="285129" y="923670"/>
                </a:lnTo>
                <a:lnTo>
                  <a:pt x="235053" y="916698"/>
                </a:lnTo>
                <a:lnTo>
                  <a:pt x="187739" y="902218"/>
                </a:lnTo>
                <a:lnTo>
                  <a:pt x="144393" y="880858"/>
                </a:lnTo>
                <a:lnTo>
                  <a:pt x="106223" y="853247"/>
                </a:lnTo>
                <a:lnTo>
                  <a:pt x="74436" y="820013"/>
                </a:lnTo>
                <a:lnTo>
                  <a:pt x="52132" y="783326"/>
                </a:lnTo>
                <a:lnTo>
                  <a:pt x="36371" y="742440"/>
                </a:lnTo>
                <a:lnTo>
                  <a:pt x="26601" y="698155"/>
                </a:lnTo>
                <a:lnTo>
                  <a:pt x="22269" y="651273"/>
                </a:lnTo>
                <a:lnTo>
                  <a:pt x="22821" y="602595"/>
                </a:lnTo>
                <a:lnTo>
                  <a:pt x="27706" y="552922"/>
                </a:lnTo>
                <a:lnTo>
                  <a:pt x="36371" y="503055"/>
                </a:lnTo>
                <a:lnTo>
                  <a:pt x="48262" y="453795"/>
                </a:lnTo>
                <a:lnTo>
                  <a:pt x="62828" y="405942"/>
                </a:lnTo>
                <a:lnTo>
                  <a:pt x="79516" y="360299"/>
                </a:lnTo>
                <a:lnTo>
                  <a:pt x="99140" y="315550"/>
                </a:lnTo>
                <a:lnTo>
                  <a:pt x="122565" y="272559"/>
                </a:lnTo>
                <a:lnTo>
                  <a:pt x="149709" y="231426"/>
                </a:lnTo>
                <a:lnTo>
                  <a:pt x="180487" y="192254"/>
                </a:lnTo>
                <a:lnTo>
                  <a:pt x="214816" y="155142"/>
                </a:lnTo>
                <a:lnTo>
                  <a:pt x="252612" y="120193"/>
                </a:lnTo>
                <a:lnTo>
                  <a:pt x="293792" y="87508"/>
                </a:lnTo>
                <a:lnTo>
                  <a:pt x="338271" y="57189"/>
                </a:lnTo>
                <a:lnTo>
                  <a:pt x="385967" y="29337"/>
                </a:lnTo>
                <a:lnTo>
                  <a:pt x="410799" y="29337"/>
                </a:lnTo>
                <a:lnTo>
                  <a:pt x="394857" y="381"/>
                </a:lnTo>
                <a:close/>
              </a:path>
              <a:path w="1306195" h="946784">
                <a:moveTo>
                  <a:pt x="410799" y="29337"/>
                </a:moveTo>
                <a:lnTo>
                  <a:pt x="385967" y="29337"/>
                </a:lnTo>
                <a:lnTo>
                  <a:pt x="468009" y="178434"/>
                </a:lnTo>
                <a:lnTo>
                  <a:pt x="422395" y="201585"/>
                </a:lnTo>
                <a:lnTo>
                  <a:pt x="381484" y="230627"/>
                </a:lnTo>
                <a:lnTo>
                  <a:pt x="345343" y="265525"/>
                </a:lnTo>
                <a:lnTo>
                  <a:pt x="314038" y="306244"/>
                </a:lnTo>
                <a:lnTo>
                  <a:pt x="287636" y="352748"/>
                </a:lnTo>
                <a:lnTo>
                  <a:pt x="266206" y="405002"/>
                </a:lnTo>
                <a:lnTo>
                  <a:pt x="261253" y="419607"/>
                </a:lnTo>
                <a:lnTo>
                  <a:pt x="297067" y="419607"/>
                </a:lnTo>
                <a:lnTo>
                  <a:pt x="357423" y="424104"/>
                </a:lnTo>
                <a:lnTo>
                  <a:pt x="410541" y="437673"/>
                </a:lnTo>
                <a:lnTo>
                  <a:pt x="456801" y="460434"/>
                </a:lnTo>
                <a:lnTo>
                  <a:pt x="496584" y="492505"/>
                </a:lnTo>
                <a:lnTo>
                  <a:pt x="526760" y="529590"/>
                </a:lnTo>
                <a:lnTo>
                  <a:pt x="548447" y="571912"/>
                </a:lnTo>
                <a:lnTo>
                  <a:pt x="561538" y="619236"/>
                </a:lnTo>
                <a:lnTo>
                  <a:pt x="565926" y="671321"/>
                </a:lnTo>
                <a:lnTo>
                  <a:pt x="561538" y="721568"/>
                </a:lnTo>
                <a:lnTo>
                  <a:pt x="548447" y="768202"/>
                </a:lnTo>
                <a:lnTo>
                  <a:pt x="526760" y="811080"/>
                </a:lnTo>
                <a:lnTo>
                  <a:pt x="496584" y="850061"/>
                </a:lnTo>
                <a:lnTo>
                  <a:pt x="462510" y="878026"/>
                </a:lnTo>
                <a:lnTo>
                  <a:pt x="423395" y="899721"/>
                </a:lnTo>
                <a:lnTo>
                  <a:pt x="380171" y="914794"/>
                </a:lnTo>
                <a:lnTo>
                  <a:pt x="333772" y="922894"/>
                </a:lnTo>
                <a:lnTo>
                  <a:pt x="285129" y="923670"/>
                </a:lnTo>
                <a:lnTo>
                  <a:pt x="421370" y="923670"/>
                </a:lnTo>
                <a:lnTo>
                  <a:pt x="478558" y="893676"/>
                </a:lnTo>
                <a:lnTo>
                  <a:pt x="512332" y="865098"/>
                </a:lnTo>
                <a:lnTo>
                  <a:pt x="545229" y="822782"/>
                </a:lnTo>
                <a:lnTo>
                  <a:pt x="568815" y="776282"/>
                </a:lnTo>
                <a:lnTo>
                  <a:pt x="583019" y="725747"/>
                </a:lnTo>
                <a:lnTo>
                  <a:pt x="587770" y="671321"/>
                </a:lnTo>
                <a:lnTo>
                  <a:pt x="582960" y="614850"/>
                </a:lnTo>
                <a:lnTo>
                  <a:pt x="568624" y="563498"/>
                </a:lnTo>
                <a:lnTo>
                  <a:pt x="544907" y="517481"/>
                </a:lnTo>
                <a:lnTo>
                  <a:pt x="511951" y="477011"/>
                </a:lnTo>
                <a:lnTo>
                  <a:pt x="477984" y="448411"/>
                </a:lnTo>
                <a:lnTo>
                  <a:pt x="439677" y="426272"/>
                </a:lnTo>
                <a:lnTo>
                  <a:pt x="396864" y="410535"/>
                </a:lnTo>
                <a:lnTo>
                  <a:pt x="349383" y="401137"/>
                </a:lnTo>
                <a:lnTo>
                  <a:pt x="297067" y="398017"/>
                </a:lnTo>
                <a:lnTo>
                  <a:pt x="292114" y="398017"/>
                </a:lnTo>
                <a:lnTo>
                  <a:pt x="313302" y="350562"/>
                </a:lnTo>
                <a:lnTo>
                  <a:pt x="339108" y="308440"/>
                </a:lnTo>
                <a:lnTo>
                  <a:pt x="369473" y="271716"/>
                </a:lnTo>
                <a:lnTo>
                  <a:pt x="404335" y="240453"/>
                </a:lnTo>
                <a:lnTo>
                  <a:pt x="443635" y="214714"/>
                </a:lnTo>
                <a:lnTo>
                  <a:pt x="487313" y="194563"/>
                </a:lnTo>
                <a:lnTo>
                  <a:pt x="499251" y="189991"/>
                </a:lnTo>
                <a:lnTo>
                  <a:pt x="410799" y="29337"/>
                </a:lnTo>
                <a:close/>
              </a:path>
              <a:path w="1306195" h="946784">
                <a:moveTo>
                  <a:pt x="1113169" y="0"/>
                </a:moveTo>
                <a:lnTo>
                  <a:pt x="1058000" y="30730"/>
                </a:lnTo>
                <a:lnTo>
                  <a:pt x="1015072" y="58711"/>
                </a:lnTo>
                <a:lnTo>
                  <a:pt x="974808" y="88821"/>
                </a:lnTo>
                <a:lnTo>
                  <a:pt x="937283" y="120986"/>
                </a:lnTo>
                <a:lnTo>
                  <a:pt x="902554" y="155149"/>
                </a:lnTo>
                <a:lnTo>
                  <a:pt x="870747" y="191179"/>
                </a:lnTo>
                <a:lnTo>
                  <a:pt x="841886" y="229059"/>
                </a:lnTo>
                <a:lnTo>
                  <a:pt x="816062" y="268694"/>
                </a:lnTo>
                <a:lnTo>
                  <a:pt x="793350" y="310010"/>
                </a:lnTo>
                <a:lnTo>
                  <a:pt x="773825" y="352932"/>
                </a:lnTo>
                <a:lnTo>
                  <a:pt x="751637" y="418576"/>
                </a:lnTo>
                <a:lnTo>
                  <a:pt x="740344" y="459396"/>
                </a:lnTo>
                <a:lnTo>
                  <a:pt x="730232" y="504085"/>
                </a:lnTo>
                <a:lnTo>
                  <a:pt x="722288" y="551547"/>
                </a:lnTo>
                <a:lnTo>
                  <a:pt x="717497" y="600684"/>
                </a:lnTo>
                <a:lnTo>
                  <a:pt x="716846" y="650400"/>
                </a:lnTo>
                <a:lnTo>
                  <a:pt x="721319" y="699597"/>
                </a:lnTo>
                <a:lnTo>
                  <a:pt x="731904" y="747178"/>
                </a:lnTo>
                <a:lnTo>
                  <a:pt x="749585" y="792047"/>
                </a:lnTo>
                <a:lnTo>
                  <a:pt x="775349" y="833107"/>
                </a:lnTo>
                <a:lnTo>
                  <a:pt x="809506" y="869113"/>
                </a:lnTo>
                <a:lnTo>
                  <a:pt x="850423" y="898996"/>
                </a:lnTo>
                <a:lnTo>
                  <a:pt x="896754" y="922089"/>
                </a:lnTo>
                <a:lnTo>
                  <a:pt x="947150" y="937728"/>
                </a:lnTo>
                <a:lnTo>
                  <a:pt x="1000266" y="945248"/>
                </a:lnTo>
                <a:lnTo>
                  <a:pt x="1014109" y="946022"/>
                </a:lnTo>
                <a:lnTo>
                  <a:pt x="1020713" y="946022"/>
                </a:lnTo>
                <a:lnTo>
                  <a:pt x="1067773" y="942637"/>
                </a:lnTo>
                <a:lnTo>
                  <a:pt x="1112693" y="932628"/>
                </a:lnTo>
                <a:lnTo>
                  <a:pt x="1135597" y="923670"/>
                </a:lnTo>
                <a:lnTo>
                  <a:pt x="1001409" y="923670"/>
                </a:lnTo>
                <a:lnTo>
                  <a:pt x="951944" y="916698"/>
                </a:lnTo>
                <a:lnTo>
                  <a:pt x="905094" y="902218"/>
                </a:lnTo>
                <a:lnTo>
                  <a:pt x="862072" y="880858"/>
                </a:lnTo>
                <a:lnTo>
                  <a:pt x="824092" y="853247"/>
                </a:lnTo>
                <a:lnTo>
                  <a:pt x="792367" y="820013"/>
                </a:lnTo>
                <a:lnTo>
                  <a:pt x="766291" y="777189"/>
                </a:lnTo>
                <a:lnTo>
                  <a:pt x="749405" y="729888"/>
                </a:lnTo>
                <a:lnTo>
                  <a:pt x="740452" y="679533"/>
                </a:lnTo>
                <a:lnTo>
                  <a:pt x="738173" y="627548"/>
                </a:lnTo>
                <a:lnTo>
                  <a:pt x="741313" y="575354"/>
                </a:lnTo>
                <a:lnTo>
                  <a:pt x="748613" y="524375"/>
                </a:lnTo>
                <a:lnTo>
                  <a:pt x="758816" y="476033"/>
                </a:lnTo>
                <a:lnTo>
                  <a:pt x="770665" y="431752"/>
                </a:lnTo>
                <a:lnTo>
                  <a:pt x="782903" y="392953"/>
                </a:lnTo>
                <a:lnTo>
                  <a:pt x="814892" y="315986"/>
                </a:lnTo>
                <a:lnTo>
                  <a:pt x="839182" y="272768"/>
                </a:lnTo>
                <a:lnTo>
                  <a:pt x="867052" y="231497"/>
                </a:lnTo>
                <a:lnTo>
                  <a:pt x="898409" y="192261"/>
                </a:lnTo>
                <a:lnTo>
                  <a:pt x="933181" y="155130"/>
                </a:lnTo>
                <a:lnTo>
                  <a:pt x="971216" y="120250"/>
                </a:lnTo>
                <a:lnTo>
                  <a:pt x="1012482" y="87652"/>
                </a:lnTo>
                <a:lnTo>
                  <a:pt x="1056867" y="57445"/>
                </a:lnTo>
                <a:lnTo>
                  <a:pt x="1104279" y="29718"/>
                </a:lnTo>
                <a:lnTo>
                  <a:pt x="1129531" y="29718"/>
                </a:lnTo>
                <a:lnTo>
                  <a:pt x="1113169" y="0"/>
                </a:lnTo>
                <a:close/>
              </a:path>
              <a:path w="1306195" h="946784">
                <a:moveTo>
                  <a:pt x="1129531" y="29718"/>
                </a:moveTo>
                <a:lnTo>
                  <a:pt x="1104279" y="29718"/>
                </a:lnTo>
                <a:lnTo>
                  <a:pt x="1186321" y="178815"/>
                </a:lnTo>
                <a:lnTo>
                  <a:pt x="1140698" y="201966"/>
                </a:lnTo>
                <a:lnTo>
                  <a:pt x="1099768" y="231008"/>
                </a:lnTo>
                <a:lnTo>
                  <a:pt x="1063607" y="265906"/>
                </a:lnTo>
                <a:lnTo>
                  <a:pt x="1032293" y="306625"/>
                </a:lnTo>
                <a:lnTo>
                  <a:pt x="1005904" y="353129"/>
                </a:lnTo>
                <a:lnTo>
                  <a:pt x="984518" y="405383"/>
                </a:lnTo>
                <a:lnTo>
                  <a:pt x="979438" y="419988"/>
                </a:lnTo>
                <a:lnTo>
                  <a:pt x="1015379" y="419988"/>
                </a:lnTo>
                <a:lnTo>
                  <a:pt x="1075335" y="424533"/>
                </a:lnTo>
                <a:lnTo>
                  <a:pt x="1128028" y="438149"/>
                </a:lnTo>
                <a:lnTo>
                  <a:pt x="1173291" y="460815"/>
                </a:lnTo>
                <a:lnTo>
                  <a:pt x="1210959" y="492505"/>
                </a:lnTo>
                <a:lnTo>
                  <a:pt x="1243118" y="529429"/>
                </a:lnTo>
                <a:lnTo>
                  <a:pt x="1265727" y="571103"/>
                </a:lnTo>
                <a:lnTo>
                  <a:pt x="1279241" y="618277"/>
                </a:lnTo>
                <a:lnTo>
                  <a:pt x="1283730" y="671321"/>
                </a:lnTo>
                <a:lnTo>
                  <a:pt x="1279235" y="722426"/>
                </a:lnTo>
                <a:lnTo>
                  <a:pt x="1265680" y="769059"/>
                </a:lnTo>
                <a:lnTo>
                  <a:pt x="1242957" y="811509"/>
                </a:lnTo>
                <a:lnTo>
                  <a:pt x="1210959" y="850061"/>
                </a:lnTo>
                <a:lnTo>
                  <a:pt x="1177169" y="878026"/>
                </a:lnTo>
                <a:lnTo>
                  <a:pt x="1138331" y="899721"/>
                </a:lnTo>
                <a:lnTo>
                  <a:pt x="1095433" y="914794"/>
                </a:lnTo>
                <a:lnTo>
                  <a:pt x="1049463" y="922894"/>
                </a:lnTo>
                <a:lnTo>
                  <a:pt x="1001409" y="923670"/>
                </a:lnTo>
                <a:lnTo>
                  <a:pt x="1135597" y="923670"/>
                </a:lnTo>
                <a:lnTo>
                  <a:pt x="1192799" y="893636"/>
                </a:lnTo>
                <a:lnTo>
                  <a:pt x="1226326" y="865098"/>
                </a:lnTo>
                <a:lnTo>
                  <a:pt x="1261017" y="823370"/>
                </a:lnTo>
                <a:lnTo>
                  <a:pt x="1285825" y="776954"/>
                </a:lnTo>
                <a:lnTo>
                  <a:pt x="1300728" y="726070"/>
                </a:lnTo>
                <a:lnTo>
                  <a:pt x="1305701" y="670940"/>
                </a:lnTo>
                <a:lnTo>
                  <a:pt x="1300841" y="613398"/>
                </a:lnTo>
                <a:lnTo>
                  <a:pt x="1286159" y="562070"/>
                </a:lnTo>
                <a:lnTo>
                  <a:pt x="1261499" y="516600"/>
                </a:lnTo>
                <a:lnTo>
                  <a:pt x="1226707" y="476630"/>
                </a:lnTo>
                <a:lnTo>
                  <a:pt x="1194560" y="448323"/>
                </a:lnTo>
                <a:lnTo>
                  <a:pt x="1157294" y="426221"/>
                </a:lnTo>
                <a:lnTo>
                  <a:pt x="1114967" y="410373"/>
                </a:lnTo>
                <a:lnTo>
                  <a:pt x="1067642" y="400829"/>
                </a:lnTo>
                <a:lnTo>
                  <a:pt x="1015379" y="397636"/>
                </a:lnTo>
                <a:lnTo>
                  <a:pt x="1010299" y="397636"/>
                </a:lnTo>
                <a:lnTo>
                  <a:pt x="1031497" y="350181"/>
                </a:lnTo>
                <a:lnTo>
                  <a:pt x="1057326" y="308059"/>
                </a:lnTo>
                <a:lnTo>
                  <a:pt x="1087721" y="271335"/>
                </a:lnTo>
                <a:lnTo>
                  <a:pt x="1122614" y="240072"/>
                </a:lnTo>
                <a:lnTo>
                  <a:pt x="1161937" y="214333"/>
                </a:lnTo>
                <a:lnTo>
                  <a:pt x="1205625" y="194182"/>
                </a:lnTo>
                <a:lnTo>
                  <a:pt x="1217563" y="189610"/>
                </a:lnTo>
                <a:lnTo>
                  <a:pt x="1129531" y="29718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93191" y="6043929"/>
            <a:ext cx="4991735" cy="415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0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190" b="1">
                <a:solidFill>
                  <a:srgbClr val="853693"/>
                </a:solidFill>
                <a:latin typeface="Arial"/>
                <a:cs typeface="Arial"/>
              </a:rPr>
              <a:t>’</a:t>
            </a:r>
            <a:r>
              <a:rPr dirty="0" sz="1200" spc="1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1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1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b</a:t>
            </a:r>
            <a:r>
              <a:rPr dirty="0" sz="12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-30" b="1">
                <a:solidFill>
                  <a:srgbClr val="853693"/>
                </a:solidFill>
                <a:latin typeface="Arial"/>
                <a:cs typeface="Arial"/>
              </a:rPr>
              <a:t>fic</a:t>
            </a:r>
            <a:r>
              <a:rPr dirty="0" sz="1200" spc="-3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20" b="1">
                <a:solidFill>
                  <a:srgbClr val="853693"/>
                </a:solidFill>
                <a:latin typeface="Arial"/>
                <a:cs typeface="Arial"/>
              </a:rPr>
              <a:t>za</a:t>
            </a:r>
            <a:r>
              <a:rPr dirty="0" sz="12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120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200" spc="-3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853693"/>
                </a:solidFill>
                <a:latin typeface="Arial"/>
                <a:cs typeface="Arial"/>
              </a:rPr>
              <a:t>v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spc="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algn="just" marL="184785" marR="239141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ulteriore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flusso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entrate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lavoro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239141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Coinvolgere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lavoro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giovani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diagnosticato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tumore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cerebrale.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239141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Ottenere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l'appoggio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celebrità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aumentare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consapevolezza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lavoro.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Lucida Sans Unicode"/>
              <a:cs typeface="Lucida Sans Unicode"/>
            </a:endParaRPr>
          </a:p>
          <a:p>
            <a:pPr algn="ctr" marL="2070100" marR="5080" indent="1270">
              <a:lnSpc>
                <a:spcPct val="100000"/>
              </a:lnSpc>
            </a:pP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“Lo slogan "Great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Minds" è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molto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apprezzato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perché sottolinea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natura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collaborativa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della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raccolta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fondi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e di </a:t>
            </a:r>
            <a:r>
              <a:rPr dirty="0" sz="1400" spc="-3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visibilità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per le persone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colpite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da un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tumore</a:t>
            </a:r>
            <a:r>
              <a:rPr dirty="0" sz="14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cerebrale:</a:t>
            </a:r>
            <a:r>
              <a:rPr dirty="0" sz="14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4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mettiamo</a:t>
            </a:r>
            <a:r>
              <a:rPr dirty="0" sz="14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insieme </a:t>
            </a:r>
            <a:r>
              <a:rPr dirty="0" sz="1400" spc="-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nostre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"grandi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menti",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un giorno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sconfiggeremo</a:t>
            </a:r>
            <a:r>
              <a:rPr dirty="0" sz="14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tumori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 cerebrali.”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ctr" marL="2061210">
              <a:lnSpc>
                <a:spcPct val="100000"/>
              </a:lnSpc>
            </a:pP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Alice,</a:t>
            </a:r>
            <a:r>
              <a:rPr dirty="0"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giovane</a:t>
            </a:r>
            <a:r>
              <a:rPr dirty="0" sz="1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ambasciatrice</a:t>
            </a:r>
            <a:r>
              <a:rPr dirty="0" sz="1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Brain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Tumour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85335" y="10173106"/>
            <a:ext cx="467359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Charity.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729470"/>
            <a:chOff x="-6349" y="0"/>
            <a:chExt cx="7565390" cy="972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31926" y="3864355"/>
            <a:ext cx="152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1174115" algn="l"/>
              </a:tabLst>
            </a:pP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5654" y="3864355"/>
            <a:ext cx="11341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consapevolezza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4138" y="4046931"/>
            <a:ext cx="279844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dell'associazione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grazie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all'appoggio 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celebrità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5">
                <a:solidFill>
                  <a:srgbClr val="5C5C5C"/>
                </a:solidFill>
                <a:latin typeface="Lucida Sans Unicode"/>
                <a:cs typeface="Lucida Sans Unicode"/>
              </a:rPr>
              <a:t>e-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commerce.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339" y="7279639"/>
            <a:ext cx="268033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Brain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Tumour 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Charity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created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sh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ial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rigi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20">
                <a:solidFill>
                  <a:srgbClr val="FFFFFF"/>
                </a:solidFill>
                <a:latin typeface="Lucida Sans Unicode"/>
                <a:cs typeface="Lucida Sans Unicode"/>
              </a:rPr>
              <a:t>- 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shi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w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sell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j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ers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favours.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50165">
              <a:lnSpc>
                <a:spcPct val="100000"/>
              </a:lnSpc>
              <a:spcBef>
                <a:spcPts val="5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ermo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ld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through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their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new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e-commerce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platform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which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was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attached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their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81373" y="7279639"/>
            <a:ext cx="275463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website,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was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used to promote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charity’s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‘Great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Minds’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campaign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which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w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220">
                <a:solidFill>
                  <a:srgbClr val="FFFFFF"/>
                </a:solidFill>
                <a:latin typeface="Lucida Sans Unicode"/>
                <a:cs typeface="Lucida Sans Unicode"/>
              </a:rPr>
              <a:t>’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4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g 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mb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20">
                <a:solidFill>
                  <a:srgbClr val="FFFFFF"/>
                </a:solidFill>
                <a:latin typeface="Lucida Sans Unicode"/>
                <a:cs typeface="Lucida Sans Unicode"/>
              </a:rPr>
              <a:t>’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75565">
              <a:lnSpc>
                <a:spcPct val="100000"/>
              </a:lnSpc>
              <a:spcBef>
                <a:spcPts val="5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e-commerce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campaign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was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even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further enhanced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through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celebrity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ic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who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has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been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diagnosed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with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brain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tumour.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0420" y="1776094"/>
            <a:ext cx="4356100" cy="276225"/>
          </a:xfrm>
          <a:custGeom>
            <a:avLst/>
            <a:gdLst/>
            <a:ahLst/>
            <a:cxnLst/>
            <a:rect l="l" t="t" r="r" b="b"/>
            <a:pathLst>
              <a:path w="4356100" h="276225">
                <a:moveTo>
                  <a:pt x="4302252" y="0"/>
                </a:moveTo>
                <a:lnTo>
                  <a:pt x="51816" y="0"/>
                </a:lnTo>
                <a:lnTo>
                  <a:pt x="0" y="0"/>
                </a:lnTo>
                <a:lnTo>
                  <a:pt x="0" y="275844"/>
                </a:lnTo>
                <a:lnTo>
                  <a:pt x="51816" y="275844"/>
                </a:lnTo>
                <a:lnTo>
                  <a:pt x="4302252" y="275844"/>
                </a:lnTo>
                <a:lnTo>
                  <a:pt x="4302252" y="0"/>
                </a:lnTo>
                <a:close/>
              </a:path>
              <a:path w="4356100" h="276225">
                <a:moveTo>
                  <a:pt x="4355643" y="0"/>
                </a:moveTo>
                <a:lnTo>
                  <a:pt x="4302303" y="0"/>
                </a:lnTo>
                <a:lnTo>
                  <a:pt x="4302303" y="275844"/>
                </a:lnTo>
                <a:lnTo>
                  <a:pt x="4355643" y="275844"/>
                </a:lnTo>
                <a:lnTo>
                  <a:pt x="4355643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2700" y="1784985"/>
            <a:ext cx="5044440" cy="19221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algn="just" marL="929005" marR="133413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929640" algn="l"/>
              </a:tabLst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L'associazione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sviluppato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nuovo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flusso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entrate per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poter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continuare </a:t>
            </a:r>
            <a:r>
              <a:rPr dirty="0" sz="1200" spc="-3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C33C"/>
              </a:buClr>
              <a:buFont typeface="Arial MT"/>
              <a:buChar char="•"/>
            </a:pPr>
            <a:endParaRPr sz="900">
              <a:latin typeface="Lucida Sans Unicode"/>
              <a:cs typeface="Lucida Sans Unicode"/>
            </a:endParaRPr>
          </a:p>
          <a:p>
            <a:pPr algn="just" marL="929005" marR="133413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92964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giovani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colpiti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tumore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cervello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coinvolti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ocia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2373"/>
            <a:ext cx="7559040" cy="6290310"/>
            <a:chOff x="0" y="452373"/>
            <a:chExt cx="7559040" cy="6290310"/>
          </a:xfrm>
        </p:grpSpPr>
        <p:sp>
          <p:nvSpPr>
            <p:cNvPr id="15" name="object 15"/>
            <p:cNvSpPr/>
            <p:nvPr/>
          </p:nvSpPr>
          <p:spPr>
            <a:xfrm>
              <a:off x="5615940" y="452373"/>
              <a:ext cx="1530350" cy="1040130"/>
            </a:xfrm>
            <a:custGeom>
              <a:avLst/>
              <a:gdLst/>
              <a:ahLst/>
              <a:cxnLst/>
              <a:rect l="l" t="t" r="r" b="b"/>
              <a:pathLst>
                <a:path w="1530350" h="1040130">
                  <a:moveTo>
                    <a:pt x="182880" y="529590"/>
                  </a:moveTo>
                  <a:lnTo>
                    <a:pt x="0" y="529590"/>
                  </a:lnTo>
                  <a:lnTo>
                    <a:pt x="0" y="599440"/>
                  </a:lnTo>
                  <a:lnTo>
                    <a:pt x="52705" y="599440"/>
                  </a:lnTo>
                  <a:lnTo>
                    <a:pt x="52705" y="806450"/>
                  </a:lnTo>
                  <a:lnTo>
                    <a:pt x="130175" y="806450"/>
                  </a:lnTo>
                  <a:lnTo>
                    <a:pt x="130175" y="599440"/>
                  </a:lnTo>
                  <a:lnTo>
                    <a:pt x="182880" y="599440"/>
                  </a:lnTo>
                  <a:lnTo>
                    <a:pt x="182880" y="529590"/>
                  </a:lnTo>
                  <a:close/>
                </a:path>
                <a:path w="1530350" h="1040130">
                  <a:moveTo>
                    <a:pt x="300228" y="410718"/>
                  </a:moveTo>
                  <a:lnTo>
                    <a:pt x="295605" y="383997"/>
                  </a:lnTo>
                  <a:lnTo>
                    <a:pt x="289433" y="373761"/>
                  </a:lnTo>
                  <a:lnTo>
                    <a:pt x="284314" y="365252"/>
                  </a:lnTo>
                  <a:lnTo>
                    <a:pt x="270217" y="353466"/>
                  </a:lnTo>
                  <a:lnTo>
                    <a:pt x="257175" y="347599"/>
                  </a:lnTo>
                  <a:lnTo>
                    <a:pt x="270789" y="340817"/>
                  </a:lnTo>
                  <a:lnTo>
                    <a:pt x="284048" y="328434"/>
                  </a:lnTo>
                  <a:lnTo>
                    <a:pt x="289064" y="319278"/>
                  </a:lnTo>
                  <a:lnTo>
                    <a:pt x="294081" y="310134"/>
                  </a:lnTo>
                  <a:lnTo>
                    <a:pt x="298069" y="285623"/>
                  </a:lnTo>
                  <a:lnTo>
                    <a:pt x="294970" y="262763"/>
                  </a:lnTo>
                  <a:lnTo>
                    <a:pt x="294932" y="262432"/>
                  </a:lnTo>
                  <a:lnTo>
                    <a:pt x="282702" y="237909"/>
                  </a:lnTo>
                  <a:lnTo>
                    <a:pt x="257124" y="218478"/>
                  </a:lnTo>
                  <a:lnTo>
                    <a:pt x="220472" y="211759"/>
                  </a:lnTo>
                  <a:lnTo>
                    <a:pt x="220472" y="291084"/>
                  </a:lnTo>
                  <a:lnTo>
                    <a:pt x="220472" y="401955"/>
                  </a:lnTo>
                  <a:lnTo>
                    <a:pt x="218922" y="412381"/>
                  </a:lnTo>
                  <a:lnTo>
                    <a:pt x="213753" y="421449"/>
                  </a:lnTo>
                  <a:lnTo>
                    <a:pt x="204127" y="427863"/>
                  </a:lnTo>
                  <a:lnTo>
                    <a:pt x="189230" y="430276"/>
                  </a:lnTo>
                  <a:lnTo>
                    <a:pt x="163322" y="430276"/>
                  </a:lnTo>
                  <a:lnTo>
                    <a:pt x="163322" y="373761"/>
                  </a:lnTo>
                  <a:lnTo>
                    <a:pt x="189230" y="373761"/>
                  </a:lnTo>
                  <a:lnTo>
                    <a:pt x="205028" y="376491"/>
                  </a:lnTo>
                  <a:lnTo>
                    <a:pt x="214553" y="383387"/>
                  </a:lnTo>
                  <a:lnTo>
                    <a:pt x="219227" y="392518"/>
                  </a:lnTo>
                  <a:lnTo>
                    <a:pt x="220472" y="401955"/>
                  </a:lnTo>
                  <a:lnTo>
                    <a:pt x="220472" y="291084"/>
                  </a:lnTo>
                  <a:lnTo>
                    <a:pt x="218922" y="301447"/>
                  </a:lnTo>
                  <a:lnTo>
                    <a:pt x="213753" y="310476"/>
                  </a:lnTo>
                  <a:lnTo>
                    <a:pt x="204127" y="316865"/>
                  </a:lnTo>
                  <a:lnTo>
                    <a:pt x="189230" y="319278"/>
                  </a:lnTo>
                  <a:lnTo>
                    <a:pt x="189230" y="318262"/>
                  </a:lnTo>
                  <a:lnTo>
                    <a:pt x="163322" y="318262"/>
                  </a:lnTo>
                  <a:lnTo>
                    <a:pt x="163322" y="262763"/>
                  </a:lnTo>
                  <a:lnTo>
                    <a:pt x="189230" y="262763"/>
                  </a:lnTo>
                  <a:lnTo>
                    <a:pt x="205028" y="265518"/>
                  </a:lnTo>
                  <a:lnTo>
                    <a:pt x="214553" y="272453"/>
                  </a:lnTo>
                  <a:lnTo>
                    <a:pt x="219227" y="281622"/>
                  </a:lnTo>
                  <a:lnTo>
                    <a:pt x="220472" y="291084"/>
                  </a:lnTo>
                  <a:lnTo>
                    <a:pt x="220472" y="211759"/>
                  </a:lnTo>
                  <a:lnTo>
                    <a:pt x="213995" y="210566"/>
                  </a:lnTo>
                  <a:lnTo>
                    <a:pt x="86868" y="210566"/>
                  </a:lnTo>
                  <a:lnTo>
                    <a:pt x="86868" y="487934"/>
                  </a:lnTo>
                  <a:lnTo>
                    <a:pt x="216154" y="487934"/>
                  </a:lnTo>
                  <a:lnTo>
                    <a:pt x="259283" y="479856"/>
                  </a:lnTo>
                  <a:lnTo>
                    <a:pt x="284861" y="459955"/>
                  </a:lnTo>
                  <a:lnTo>
                    <a:pt x="297091" y="434733"/>
                  </a:lnTo>
                  <a:lnTo>
                    <a:pt x="297662" y="430276"/>
                  </a:lnTo>
                  <a:lnTo>
                    <a:pt x="300228" y="410718"/>
                  </a:lnTo>
                  <a:close/>
                </a:path>
                <a:path w="1530350" h="1040130">
                  <a:moveTo>
                    <a:pt x="409956" y="933831"/>
                  </a:moveTo>
                  <a:lnTo>
                    <a:pt x="402120" y="904722"/>
                  </a:lnTo>
                  <a:lnTo>
                    <a:pt x="385318" y="880668"/>
                  </a:lnTo>
                  <a:lnTo>
                    <a:pt x="359841" y="864311"/>
                  </a:lnTo>
                  <a:lnTo>
                    <a:pt x="326009" y="858266"/>
                  </a:lnTo>
                  <a:lnTo>
                    <a:pt x="288150" y="865759"/>
                  </a:lnTo>
                  <a:lnTo>
                    <a:pt x="260489" y="885799"/>
                  </a:lnTo>
                  <a:lnTo>
                    <a:pt x="243509" y="914742"/>
                  </a:lnTo>
                  <a:lnTo>
                    <a:pt x="237744" y="948944"/>
                  </a:lnTo>
                  <a:lnTo>
                    <a:pt x="243649" y="983157"/>
                  </a:lnTo>
                  <a:lnTo>
                    <a:pt x="260870" y="1012101"/>
                  </a:lnTo>
                  <a:lnTo>
                    <a:pt x="288582" y="1032141"/>
                  </a:lnTo>
                  <a:lnTo>
                    <a:pt x="326009" y="1039622"/>
                  </a:lnTo>
                  <a:lnTo>
                    <a:pt x="359270" y="1033805"/>
                  </a:lnTo>
                  <a:lnTo>
                    <a:pt x="384556" y="1018070"/>
                  </a:lnTo>
                  <a:lnTo>
                    <a:pt x="401548" y="995045"/>
                  </a:lnTo>
                  <a:lnTo>
                    <a:pt x="409956" y="967359"/>
                  </a:lnTo>
                  <a:lnTo>
                    <a:pt x="359410" y="967359"/>
                  </a:lnTo>
                  <a:lnTo>
                    <a:pt x="355358" y="977785"/>
                  </a:lnTo>
                  <a:lnTo>
                    <a:pt x="348322" y="985989"/>
                  </a:lnTo>
                  <a:lnTo>
                    <a:pt x="338467" y="991349"/>
                  </a:lnTo>
                  <a:lnTo>
                    <a:pt x="326009" y="993267"/>
                  </a:lnTo>
                  <a:lnTo>
                    <a:pt x="309321" y="989825"/>
                  </a:lnTo>
                  <a:lnTo>
                    <a:pt x="296773" y="980401"/>
                  </a:lnTo>
                  <a:lnTo>
                    <a:pt x="288874" y="966317"/>
                  </a:lnTo>
                  <a:lnTo>
                    <a:pt x="286131" y="948944"/>
                  </a:lnTo>
                  <a:lnTo>
                    <a:pt x="288556" y="932027"/>
                  </a:lnTo>
                  <a:lnTo>
                    <a:pt x="295821" y="917943"/>
                  </a:lnTo>
                  <a:lnTo>
                    <a:pt x="307936" y="908316"/>
                  </a:lnTo>
                  <a:lnTo>
                    <a:pt x="324866" y="904748"/>
                  </a:lnTo>
                  <a:lnTo>
                    <a:pt x="338416" y="907034"/>
                  </a:lnTo>
                  <a:lnTo>
                    <a:pt x="348564" y="913244"/>
                  </a:lnTo>
                  <a:lnTo>
                    <a:pt x="355485" y="922489"/>
                  </a:lnTo>
                  <a:lnTo>
                    <a:pt x="359410" y="933831"/>
                  </a:lnTo>
                  <a:lnTo>
                    <a:pt x="409956" y="933831"/>
                  </a:lnTo>
                  <a:close/>
                </a:path>
                <a:path w="1530350" h="1040130">
                  <a:moveTo>
                    <a:pt x="420624" y="529082"/>
                  </a:moveTo>
                  <a:lnTo>
                    <a:pt x="343154" y="529082"/>
                  </a:lnTo>
                  <a:lnTo>
                    <a:pt x="343154" y="708914"/>
                  </a:lnTo>
                  <a:lnTo>
                    <a:pt x="340842" y="722109"/>
                  </a:lnTo>
                  <a:lnTo>
                    <a:pt x="334391" y="733158"/>
                  </a:lnTo>
                  <a:lnTo>
                    <a:pt x="324497" y="740765"/>
                  </a:lnTo>
                  <a:lnTo>
                    <a:pt x="311912" y="743585"/>
                  </a:lnTo>
                  <a:lnTo>
                    <a:pt x="299313" y="740918"/>
                  </a:lnTo>
                  <a:lnTo>
                    <a:pt x="289433" y="733590"/>
                  </a:lnTo>
                  <a:lnTo>
                    <a:pt x="282968" y="722591"/>
                  </a:lnTo>
                  <a:lnTo>
                    <a:pt x="280670" y="708914"/>
                  </a:lnTo>
                  <a:lnTo>
                    <a:pt x="280670" y="529082"/>
                  </a:lnTo>
                  <a:lnTo>
                    <a:pt x="204216" y="529082"/>
                  </a:lnTo>
                  <a:lnTo>
                    <a:pt x="204216" y="710057"/>
                  </a:lnTo>
                  <a:lnTo>
                    <a:pt x="211823" y="751928"/>
                  </a:lnTo>
                  <a:lnTo>
                    <a:pt x="233565" y="784834"/>
                  </a:lnTo>
                  <a:lnTo>
                    <a:pt x="267804" y="806361"/>
                  </a:lnTo>
                  <a:lnTo>
                    <a:pt x="312928" y="814070"/>
                  </a:lnTo>
                  <a:lnTo>
                    <a:pt x="357936" y="806196"/>
                  </a:lnTo>
                  <a:lnTo>
                    <a:pt x="391820" y="784402"/>
                  </a:lnTo>
                  <a:lnTo>
                    <a:pt x="413181" y="751446"/>
                  </a:lnTo>
                  <a:lnTo>
                    <a:pt x="420624" y="710057"/>
                  </a:lnTo>
                  <a:lnTo>
                    <a:pt x="420624" y="529082"/>
                  </a:lnTo>
                  <a:close/>
                </a:path>
                <a:path w="1530350" h="1040130">
                  <a:moveTo>
                    <a:pt x="484632" y="0"/>
                  </a:moveTo>
                  <a:lnTo>
                    <a:pt x="370332" y="0"/>
                  </a:lnTo>
                  <a:lnTo>
                    <a:pt x="370332" y="43180"/>
                  </a:lnTo>
                  <a:lnTo>
                    <a:pt x="403733" y="43180"/>
                  </a:lnTo>
                  <a:lnTo>
                    <a:pt x="403733" y="172720"/>
                  </a:lnTo>
                  <a:lnTo>
                    <a:pt x="451231" y="172720"/>
                  </a:lnTo>
                  <a:lnTo>
                    <a:pt x="451231" y="43180"/>
                  </a:lnTo>
                  <a:lnTo>
                    <a:pt x="484632" y="43180"/>
                  </a:lnTo>
                  <a:lnTo>
                    <a:pt x="484632" y="0"/>
                  </a:lnTo>
                  <a:close/>
                </a:path>
                <a:path w="1530350" h="1040130">
                  <a:moveTo>
                    <a:pt x="568452" y="862838"/>
                  </a:moveTo>
                  <a:lnTo>
                    <a:pt x="520319" y="862838"/>
                  </a:lnTo>
                  <a:lnTo>
                    <a:pt x="520319" y="927862"/>
                  </a:lnTo>
                  <a:lnTo>
                    <a:pt x="475361" y="927862"/>
                  </a:lnTo>
                  <a:lnTo>
                    <a:pt x="475361" y="862838"/>
                  </a:lnTo>
                  <a:lnTo>
                    <a:pt x="428244" y="862838"/>
                  </a:lnTo>
                  <a:lnTo>
                    <a:pt x="428244" y="1033907"/>
                  </a:lnTo>
                  <a:lnTo>
                    <a:pt x="475361" y="1033907"/>
                  </a:lnTo>
                  <a:lnTo>
                    <a:pt x="475361" y="970026"/>
                  </a:lnTo>
                  <a:lnTo>
                    <a:pt x="520319" y="970026"/>
                  </a:lnTo>
                  <a:lnTo>
                    <a:pt x="520319" y="1035050"/>
                  </a:lnTo>
                  <a:lnTo>
                    <a:pt x="568452" y="1035050"/>
                  </a:lnTo>
                  <a:lnTo>
                    <a:pt x="568452" y="862838"/>
                  </a:lnTo>
                  <a:close/>
                </a:path>
                <a:path w="1530350" h="1040130">
                  <a:moveTo>
                    <a:pt x="643128" y="0"/>
                  </a:moveTo>
                  <a:lnTo>
                    <a:pt x="594487" y="0"/>
                  </a:lnTo>
                  <a:lnTo>
                    <a:pt x="594487" y="64770"/>
                  </a:lnTo>
                  <a:lnTo>
                    <a:pt x="549021" y="64770"/>
                  </a:lnTo>
                  <a:lnTo>
                    <a:pt x="549021" y="0"/>
                  </a:lnTo>
                  <a:lnTo>
                    <a:pt x="501396" y="0"/>
                  </a:lnTo>
                  <a:lnTo>
                    <a:pt x="501396" y="64770"/>
                  </a:lnTo>
                  <a:lnTo>
                    <a:pt x="501396" y="109220"/>
                  </a:lnTo>
                  <a:lnTo>
                    <a:pt x="501396" y="172720"/>
                  </a:lnTo>
                  <a:lnTo>
                    <a:pt x="549021" y="172720"/>
                  </a:lnTo>
                  <a:lnTo>
                    <a:pt x="549021" y="109220"/>
                  </a:lnTo>
                  <a:lnTo>
                    <a:pt x="594487" y="109220"/>
                  </a:lnTo>
                  <a:lnTo>
                    <a:pt x="594487" y="172720"/>
                  </a:lnTo>
                  <a:lnTo>
                    <a:pt x="643128" y="172720"/>
                  </a:lnTo>
                  <a:lnTo>
                    <a:pt x="643128" y="109220"/>
                  </a:lnTo>
                  <a:lnTo>
                    <a:pt x="643128" y="64770"/>
                  </a:lnTo>
                  <a:lnTo>
                    <a:pt x="643128" y="0"/>
                  </a:lnTo>
                  <a:close/>
                </a:path>
                <a:path w="1530350" h="1040130">
                  <a:moveTo>
                    <a:pt x="743712" y="1035050"/>
                  </a:moveTo>
                  <a:lnTo>
                    <a:pt x="736841" y="1015492"/>
                  </a:lnTo>
                  <a:lnTo>
                    <a:pt x="723557" y="977646"/>
                  </a:lnTo>
                  <a:lnTo>
                    <a:pt x="701128" y="913765"/>
                  </a:lnTo>
                  <a:lnTo>
                    <a:pt x="683260" y="862838"/>
                  </a:lnTo>
                  <a:lnTo>
                    <a:pt x="674624" y="862838"/>
                  </a:lnTo>
                  <a:lnTo>
                    <a:pt x="674624" y="977646"/>
                  </a:lnTo>
                  <a:lnTo>
                    <a:pt x="639953" y="977646"/>
                  </a:lnTo>
                  <a:lnTo>
                    <a:pt x="657225" y="913765"/>
                  </a:lnTo>
                  <a:lnTo>
                    <a:pt x="674624" y="977646"/>
                  </a:lnTo>
                  <a:lnTo>
                    <a:pt x="674624" y="862838"/>
                  </a:lnTo>
                  <a:lnTo>
                    <a:pt x="632460" y="862838"/>
                  </a:lnTo>
                  <a:lnTo>
                    <a:pt x="573024" y="1035050"/>
                  </a:lnTo>
                  <a:lnTo>
                    <a:pt x="624840" y="1035050"/>
                  </a:lnTo>
                  <a:lnTo>
                    <a:pt x="630301" y="1015492"/>
                  </a:lnTo>
                  <a:lnTo>
                    <a:pt x="684276" y="1015492"/>
                  </a:lnTo>
                  <a:lnTo>
                    <a:pt x="689737" y="1035050"/>
                  </a:lnTo>
                  <a:lnTo>
                    <a:pt x="743712" y="1035050"/>
                  </a:lnTo>
                  <a:close/>
                </a:path>
                <a:path w="1530350" h="1040130">
                  <a:moveTo>
                    <a:pt x="760476" y="529082"/>
                  </a:moveTo>
                  <a:lnTo>
                    <a:pt x="664718" y="529082"/>
                  </a:lnTo>
                  <a:lnTo>
                    <a:pt x="609854" y="707898"/>
                  </a:lnTo>
                  <a:lnTo>
                    <a:pt x="555117" y="529082"/>
                  </a:lnTo>
                  <a:lnTo>
                    <a:pt x="457200" y="529082"/>
                  </a:lnTo>
                  <a:lnTo>
                    <a:pt x="457200" y="805307"/>
                  </a:lnTo>
                  <a:lnTo>
                    <a:pt x="531368" y="805307"/>
                  </a:lnTo>
                  <a:lnTo>
                    <a:pt x="531368" y="634238"/>
                  </a:lnTo>
                  <a:lnTo>
                    <a:pt x="580898" y="805307"/>
                  </a:lnTo>
                  <a:lnTo>
                    <a:pt x="637921" y="805307"/>
                  </a:lnTo>
                  <a:lnTo>
                    <a:pt x="685165" y="634238"/>
                  </a:lnTo>
                  <a:lnTo>
                    <a:pt x="685165" y="806450"/>
                  </a:lnTo>
                  <a:lnTo>
                    <a:pt x="759460" y="806450"/>
                  </a:lnTo>
                  <a:lnTo>
                    <a:pt x="760476" y="806450"/>
                  </a:lnTo>
                  <a:lnTo>
                    <a:pt x="760476" y="529082"/>
                  </a:lnTo>
                  <a:close/>
                </a:path>
                <a:path w="1530350" h="1040130">
                  <a:moveTo>
                    <a:pt x="771144" y="0"/>
                  </a:moveTo>
                  <a:lnTo>
                    <a:pt x="667512" y="0"/>
                  </a:lnTo>
                  <a:lnTo>
                    <a:pt x="667512" y="38100"/>
                  </a:lnTo>
                  <a:lnTo>
                    <a:pt x="667512" y="68580"/>
                  </a:lnTo>
                  <a:lnTo>
                    <a:pt x="667512" y="105410"/>
                  </a:lnTo>
                  <a:lnTo>
                    <a:pt x="667512" y="134620"/>
                  </a:lnTo>
                  <a:lnTo>
                    <a:pt x="667512" y="172720"/>
                  </a:lnTo>
                  <a:lnTo>
                    <a:pt x="771144" y="172720"/>
                  </a:lnTo>
                  <a:lnTo>
                    <a:pt x="771144" y="134620"/>
                  </a:lnTo>
                  <a:lnTo>
                    <a:pt x="715010" y="134620"/>
                  </a:lnTo>
                  <a:lnTo>
                    <a:pt x="715010" y="105410"/>
                  </a:lnTo>
                  <a:lnTo>
                    <a:pt x="771144" y="105410"/>
                  </a:lnTo>
                  <a:lnTo>
                    <a:pt x="771144" y="68580"/>
                  </a:lnTo>
                  <a:lnTo>
                    <a:pt x="715010" y="68580"/>
                  </a:lnTo>
                  <a:lnTo>
                    <a:pt x="715010" y="38100"/>
                  </a:lnTo>
                  <a:lnTo>
                    <a:pt x="771144" y="38100"/>
                  </a:lnTo>
                  <a:lnTo>
                    <a:pt x="771144" y="0"/>
                  </a:lnTo>
                  <a:close/>
                </a:path>
                <a:path w="1530350" h="1040130">
                  <a:moveTo>
                    <a:pt x="826008" y="487934"/>
                  </a:moveTo>
                  <a:lnTo>
                    <a:pt x="814438" y="455295"/>
                  </a:lnTo>
                  <a:lnTo>
                    <a:pt x="793242" y="395478"/>
                  </a:lnTo>
                  <a:lnTo>
                    <a:pt x="757008" y="293243"/>
                  </a:lnTo>
                  <a:lnTo>
                    <a:pt x="727710" y="210566"/>
                  </a:lnTo>
                  <a:lnTo>
                    <a:pt x="715899" y="210566"/>
                  </a:lnTo>
                  <a:lnTo>
                    <a:pt x="715899" y="395478"/>
                  </a:lnTo>
                  <a:lnTo>
                    <a:pt x="660781" y="395478"/>
                  </a:lnTo>
                  <a:lnTo>
                    <a:pt x="687705" y="293243"/>
                  </a:lnTo>
                  <a:lnTo>
                    <a:pt x="715899" y="395478"/>
                  </a:lnTo>
                  <a:lnTo>
                    <a:pt x="715899" y="210566"/>
                  </a:lnTo>
                  <a:lnTo>
                    <a:pt x="646684" y="210566"/>
                  </a:lnTo>
                  <a:lnTo>
                    <a:pt x="552780" y="484746"/>
                  </a:lnTo>
                  <a:lnTo>
                    <a:pt x="511517" y="417195"/>
                  </a:lnTo>
                  <a:lnTo>
                    <a:pt x="502920" y="403098"/>
                  </a:lnTo>
                  <a:lnTo>
                    <a:pt x="523087" y="387172"/>
                  </a:lnTo>
                  <a:lnTo>
                    <a:pt x="537997" y="366242"/>
                  </a:lnTo>
                  <a:lnTo>
                    <a:pt x="542912" y="353060"/>
                  </a:lnTo>
                  <a:lnTo>
                    <a:pt x="547243" y="341452"/>
                  </a:lnTo>
                  <a:lnTo>
                    <a:pt x="550418" y="313944"/>
                  </a:lnTo>
                  <a:lnTo>
                    <a:pt x="543648" y="274701"/>
                  </a:lnTo>
                  <a:lnTo>
                    <a:pt x="524129" y="241452"/>
                  </a:lnTo>
                  <a:lnTo>
                    <a:pt x="471678" y="214401"/>
                  </a:lnTo>
                  <a:lnTo>
                    <a:pt x="471678" y="313944"/>
                  </a:lnTo>
                  <a:lnTo>
                    <a:pt x="469315" y="329222"/>
                  </a:lnTo>
                  <a:lnTo>
                    <a:pt x="462495" y="341655"/>
                  </a:lnTo>
                  <a:lnTo>
                    <a:pt x="451637" y="350012"/>
                  </a:lnTo>
                  <a:lnTo>
                    <a:pt x="437134" y="353060"/>
                  </a:lnTo>
                  <a:lnTo>
                    <a:pt x="404749" y="353060"/>
                  </a:lnTo>
                  <a:lnTo>
                    <a:pt x="404749" y="274701"/>
                  </a:lnTo>
                  <a:lnTo>
                    <a:pt x="437134" y="274701"/>
                  </a:lnTo>
                  <a:lnTo>
                    <a:pt x="451637" y="277761"/>
                  </a:lnTo>
                  <a:lnTo>
                    <a:pt x="462495" y="286131"/>
                  </a:lnTo>
                  <a:lnTo>
                    <a:pt x="469315" y="298602"/>
                  </a:lnTo>
                  <a:lnTo>
                    <a:pt x="471678" y="313944"/>
                  </a:lnTo>
                  <a:lnTo>
                    <a:pt x="471678" y="214401"/>
                  </a:lnTo>
                  <a:lnTo>
                    <a:pt x="453263" y="210566"/>
                  </a:lnTo>
                  <a:lnTo>
                    <a:pt x="329184" y="210566"/>
                  </a:lnTo>
                  <a:lnTo>
                    <a:pt x="329184" y="487934"/>
                  </a:lnTo>
                  <a:lnTo>
                    <a:pt x="405765" y="487934"/>
                  </a:lnTo>
                  <a:lnTo>
                    <a:pt x="405765" y="417195"/>
                  </a:lnTo>
                  <a:lnTo>
                    <a:pt x="419862" y="417195"/>
                  </a:lnTo>
                  <a:lnTo>
                    <a:pt x="464058" y="487934"/>
                  </a:lnTo>
                  <a:lnTo>
                    <a:pt x="551688" y="487934"/>
                  </a:lnTo>
                  <a:lnTo>
                    <a:pt x="554736" y="487934"/>
                  </a:lnTo>
                  <a:lnTo>
                    <a:pt x="634873" y="487934"/>
                  </a:lnTo>
                  <a:lnTo>
                    <a:pt x="643509" y="455295"/>
                  </a:lnTo>
                  <a:lnTo>
                    <a:pt x="731012" y="455295"/>
                  </a:lnTo>
                  <a:lnTo>
                    <a:pt x="739648" y="487934"/>
                  </a:lnTo>
                  <a:lnTo>
                    <a:pt x="826008" y="487934"/>
                  </a:lnTo>
                  <a:close/>
                </a:path>
                <a:path w="1530350" h="1040130">
                  <a:moveTo>
                    <a:pt x="896112" y="1035050"/>
                  </a:moveTo>
                  <a:lnTo>
                    <a:pt x="868324" y="990346"/>
                  </a:lnTo>
                  <a:lnTo>
                    <a:pt x="863600" y="982726"/>
                  </a:lnTo>
                  <a:lnTo>
                    <a:pt x="875931" y="972807"/>
                  </a:lnTo>
                  <a:lnTo>
                    <a:pt x="885101" y="959827"/>
                  </a:lnTo>
                  <a:lnTo>
                    <a:pt x="887907" y="952246"/>
                  </a:lnTo>
                  <a:lnTo>
                    <a:pt x="890828" y="944384"/>
                  </a:lnTo>
                  <a:lnTo>
                    <a:pt x="892810" y="927100"/>
                  </a:lnTo>
                  <a:lnTo>
                    <a:pt x="876325" y="881926"/>
                  </a:lnTo>
                  <a:lnTo>
                    <a:pt x="844169" y="865301"/>
                  </a:lnTo>
                  <a:lnTo>
                    <a:pt x="844169" y="927100"/>
                  </a:lnTo>
                  <a:lnTo>
                    <a:pt x="842594" y="936396"/>
                  </a:lnTo>
                  <a:lnTo>
                    <a:pt x="838085" y="944156"/>
                  </a:lnTo>
                  <a:lnTo>
                    <a:pt x="830922" y="949680"/>
                  </a:lnTo>
                  <a:lnTo>
                    <a:pt x="821436" y="952246"/>
                  </a:lnTo>
                  <a:lnTo>
                    <a:pt x="802005" y="952246"/>
                  </a:lnTo>
                  <a:lnTo>
                    <a:pt x="802005" y="903224"/>
                  </a:lnTo>
                  <a:lnTo>
                    <a:pt x="822579" y="903224"/>
                  </a:lnTo>
                  <a:lnTo>
                    <a:pt x="831405" y="905116"/>
                  </a:lnTo>
                  <a:lnTo>
                    <a:pt x="838225" y="910259"/>
                  </a:lnTo>
                  <a:lnTo>
                    <a:pt x="842606" y="917854"/>
                  </a:lnTo>
                  <a:lnTo>
                    <a:pt x="844169" y="927100"/>
                  </a:lnTo>
                  <a:lnTo>
                    <a:pt x="844169" y="865301"/>
                  </a:lnTo>
                  <a:lnTo>
                    <a:pt x="832231" y="862838"/>
                  </a:lnTo>
                  <a:lnTo>
                    <a:pt x="754380" y="862838"/>
                  </a:lnTo>
                  <a:lnTo>
                    <a:pt x="754380" y="1035050"/>
                  </a:lnTo>
                  <a:lnTo>
                    <a:pt x="804164" y="1035050"/>
                  </a:lnTo>
                  <a:lnTo>
                    <a:pt x="804164" y="990346"/>
                  </a:lnTo>
                  <a:lnTo>
                    <a:pt x="812800" y="990346"/>
                  </a:lnTo>
                  <a:lnTo>
                    <a:pt x="839851" y="1035050"/>
                  </a:lnTo>
                  <a:lnTo>
                    <a:pt x="896112" y="1035050"/>
                  </a:lnTo>
                  <a:close/>
                </a:path>
                <a:path w="1530350" h="1040130">
                  <a:moveTo>
                    <a:pt x="961644" y="862850"/>
                  </a:moveTo>
                  <a:lnTo>
                    <a:pt x="912876" y="862850"/>
                  </a:lnTo>
                  <a:lnTo>
                    <a:pt x="912876" y="1035050"/>
                  </a:lnTo>
                  <a:lnTo>
                    <a:pt x="961644" y="1035050"/>
                  </a:lnTo>
                  <a:lnTo>
                    <a:pt x="961644" y="862850"/>
                  </a:lnTo>
                  <a:close/>
                </a:path>
                <a:path w="1530350" h="1040130">
                  <a:moveTo>
                    <a:pt x="1275588" y="529082"/>
                  </a:moveTo>
                  <a:lnTo>
                    <a:pt x="1198626" y="529082"/>
                  </a:lnTo>
                  <a:lnTo>
                    <a:pt x="1198626" y="708914"/>
                  </a:lnTo>
                  <a:lnTo>
                    <a:pt x="1196289" y="722109"/>
                  </a:lnTo>
                  <a:lnTo>
                    <a:pt x="1189774" y="733158"/>
                  </a:lnTo>
                  <a:lnTo>
                    <a:pt x="1179817" y="740765"/>
                  </a:lnTo>
                  <a:lnTo>
                    <a:pt x="1167130" y="743585"/>
                  </a:lnTo>
                  <a:lnTo>
                    <a:pt x="1154455" y="740918"/>
                  </a:lnTo>
                  <a:lnTo>
                    <a:pt x="1144536" y="733590"/>
                  </a:lnTo>
                  <a:lnTo>
                    <a:pt x="1138072" y="722591"/>
                  </a:lnTo>
                  <a:lnTo>
                    <a:pt x="1135761" y="708914"/>
                  </a:lnTo>
                  <a:lnTo>
                    <a:pt x="1135761" y="529082"/>
                  </a:lnTo>
                  <a:lnTo>
                    <a:pt x="1058799" y="529082"/>
                  </a:lnTo>
                  <a:lnTo>
                    <a:pt x="1057656" y="529082"/>
                  </a:lnTo>
                  <a:lnTo>
                    <a:pt x="1057656" y="710057"/>
                  </a:lnTo>
                  <a:lnTo>
                    <a:pt x="1065301" y="751928"/>
                  </a:lnTo>
                  <a:lnTo>
                    <a:pt x="1087196" y="784834"/>
                  </a:lnTo>
                  <a:lnTo>
                    <a:pt x="1121676" y="806361"/>
                  </a:lnTo>
                  <a:lnTo>
                    <a:pt x="1167130" y="814070"/>
                  </a:lnTo>
                  <a:lnTo>
                    <a:pt x="1212469" y="806196"/>
                  </a:lnTo>
                  <a:lnTo>
                    <a:pt x="1246593" y="784402"/>
                  </a:lnTo>
                  <a:lnTo>
                    <a:pt x="1268095" y="751446"/>
                  </a:lnTo>
                  <a:lnTo>
                    <a:pt x="1275588" y="710057"/>
                  </a:lnTo>
                  <a:lnTo>
                    <a:pt x="1275588" y="529082"/>
                  </a:lnTo>
                  <a:close/>
                </a:path>
                <a:path w="1530350" h="1040130">
                  <a:moveTo>
                    <a:pt x="1278636" y="210566"/>
                  </a:moveTo>
                  <a:lnTo>
                    <a:pt x="1201420" y="210566"/>
                  </a:lnTo>
                  <a:lnTo>
                    <a:pt x="1201420" y="374777"/>
                  </a:lnTo>
                  <a:lnTo>
                    <a:pt x="1117727" y="210566"/>
                  </a:lnTo>
                  <a:lnTo>
                    <a:pt x="1039355" y="210566"/>
                  </a:lnTo>
                  <a:lnTo>
                    <a:pt x="1039355" y="487934"/>
                  </a:lnTo>
                  <a:lnTo>
                    <a:pt x="1115568" y="487934"/>
                  </a:lnTo>
                  <a:lnTo>
                    <a:pt x="1115568" y="329184"/>
                  </a:lnTo>
                  <a:lnTo>
                    <a:pt x="1200277" y="487934"/>
                  </a:lnTo>
                  <a:lnTo>
                    <a:pt x="1278636" y="487934"/>
                  </a:lnTo>
                  <a:lnTo>
                    <a:pt x="1278636" y="210566"/>
                  </a:lnTo>
                  <a:close/>
                </a:path>
                <a:path w="1530350" h="1040130">
                  <a:moveTo>
                    <a:pt x="1530096" y="806450"/>
                  </a:moveTo>
                  <a:lnTo>
                    <a:pt x="1486877" y="735711"/>
                  </a:lnTo>
                  <a:lnTo>
                    <a:pt x="1478280" y="721614"/>
                  </a:lnTo>
                  <a:lnTo>
                    <a:pt x="1498447" y="705688"/>
                  </a:lnTo>
                  <a:lnTo>
                    <a:pt x="1513357" y="684758"/>
                  </a:lnTo>
                  <a:lnTo>
                    <a:pt x="1518272" y="671576"/>
                  </a:lnTo>
                  <a:lnTo>
                    <a:pt x="1522603" y="659968"/>
                  </a:lnTo>
                  <a:lnTo>
                    <a:pt x="1525778" y="632460"/>
                  </a:lnTo>
                  <a:lnTo>
                    <a:pt x="1519008" y="593217"/>
                  </a:lnTo>
                  <a:lnTo>
                    <a:pt x="1499489" y="559968"/>
                  </a:lnTo>
                  <a:lnTo>
                    <a:pt x="1448054" y="533120"/>
                  </a:lnTo>
                  <a:lnTo>
                    <a:pt x="1448054" y="632460"/>
                  </a:lnTo>
                  <a:lnTo>
                    <a:pt x="1445539" y="647738"/>
                  </a:lnTo>
                  <a:lnTo>
                    <a:pt x="1438490" y="660171"/>
                  </a:lnTo>
                  <a:lnTo>
                    <a:pt x="1427581" y="668528"/>
                  </a:lnTo>
                  <a:lnTo>
                    <a:pt x="1413510" y="671576"/>
                  </a:lnTo>
                  <a:lnTo>
                    <a:pt x="1381125" y="671576"/>
                  </a:lnTo>
                  <a:lnTo>
                    <a:pt x="1381125" y="593217"/>
                  </a:lnTo>
                  <a:lnTo>
                    <a:pt x="1413510" y="593217"/>
                  </a:lnTo>
                  <a:lnTo>
                    <a:pt x="1428013" y="596277"/>
                  </a:lnTo>
                  <a:lnTo>
                    <a:pt x="1438871" y="604647"/>
                  </a:lnTo>
                  <a:lnTo>
                    <a:pt x="1445691" y="617118"/>
                  </a:lnTo>
                  <a:lnTo>
                    <a:pt x="1448054" y="632460"/>
                  </a:lnTo>
                  <a:lnTo>
                    <a:pt x="1448054" y="533120"/>
                  </a:lnTo>
                  <a:lnTo>
                    <a:pt x="1428623" y="529082"/>
                  </a:lnTo>
                  <a:lnTo>
                    <a:pt x="1304544" y="529082"/>
                  </a:lnTo>
                  <a:lnTo>
                    <a:pt x="1304544" y="806450"/>
                  </a:lnTo>
                  <a:lnTo>
                    <a:pt x="1381125" y="806450"/>
                  </a:lnTo>
                  <a:lnTo>
                    <a:pt x="1381125" y="735711"/>
                  </a:lnTo>
                  <a:lnTo>
                    <a:pt x="1395222" y="735711"/>
                  </a:lnTo>
                  <a:lnTo>
                    <a:pt x="1439418" y="806450"/>
                  </a:lnTo>
                  <a:lnTo>
                    <a:pt x="1530096" y="8064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7395" y="1314703"/>
              <a:ext cx="278892" cy="172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9147" y="997203"/>
              <a:ext cx="216348" cy="23279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70604" y="518222"/>
              <a:ext cx="3488690" cy="6079490"/>
            </a:xfrm>
            <a:custGeom>
              <a:avLst/>
              <a:gdLst/>
              <a:ahLst/>
              <a:cxnLst/>
              <a:rect l="l" t="t" r="r" b="b"/>
              <a:pathLst>
                <a:path w="3488690" h="6079490">
                  <a:moveTo>
                    <a:pt x="2534412" y="48145"/>
                  </a:moveTo>
                  <a:lnTo>
                    <a:pt x="2524747" y="9702"/>
                  </a:lnTo>
                  <a:lnTo>
                    <a:pt x="2453386" y="190"/>
                  </a:lnTo>
                  <a:lnTo>
                    <a:pt x="2444521" y="0"/>
                  </a:lnTo>
                  <a:lnTo>
                    <a:pt x="2435720" y="787"/>
                  </a:lnTo>
                  <a:lnTo>
                    <a:pt x="2400363" y="35433"/>
                  </a:lnTo>
                  <a:lnTo>
                    <a:pt x="2399106" y="58775"/>
                  </a:lnTo>
                  <a:lnTo>
                    <a:pt x="2395004" y="100177"/>
                  </a:lnTo>
                  <a:lnTo>
                    <a:pt x="2386457" y="167830"/>
                  </a:lnTo>
                  <a:lnTo>
                    <a:pt x="2382482" y="221183"/>
                  </a:lnTo>
                  <a:lnTo>
                    <a:pt x="2382266" y="268897"/>
                  </a:lnTo>
                  <a:lnTo>
                    <a:pt x="2385314" y="356044"/>
                  </a:lnTo>
                  <a:lnTo>
                    <a:pt x="2405240" y="403174"/>
                  </a:lnTo>
                  <a:lnTo>
                    <a:pt x="2448268" y="419417"/>
                  </a:lnTo>
                  <a:lnTo>
                    <a:pt x="2481567" y="422084"/>
                  </a:lnTo>
                  <a:lnTo>
                    <a:pt x="2488044" y="421665"/>
                  </a:lnTo>
                  <a:lnTo>
                    <a:pt x="2519299" y="404812"/>
                  </a:lnTo>
                  <a:lnTo>
                    <a:pt x="2518270" y="399351"/>
                  </a:lnTo>
                  <a:lnTo>
                    <a:pt x="2517978" y="359981"/>
                  </a:lnTo>
                  <a:lnTo>
                    <a:pt x="2521623" y="309854"/>
                  </a:lnTo>
                  <a:lnTo>
                    <a:pt x="2526296" y="251193"/>
                  </a:lnTo>
                  <a:lnTo>
                    <a:pt x="2529065" y="186245"/>
                  </a:lnTo>
                  <a:lnTo>
                    <a:pt x="2531122" y="122377"/>
                  </a:lnTo>
                  <a:lnTo>
                    <a:pt x="2533281" y="79171"/>
                  </a:lnTo>
                  <a:lnTo>
                    <a:pt x="2534412" y="48145"/>
                  </a:lnTo>
                  <a:close/>
                </a:path>
                <a:path w="3488690" h="6079490">
                  <a:moveTo>
                    <a:pt x="3488436" y="2512072"/>
                  </a:moveTo>
                  <a:lnTo>
                    <a:pt x="3383407" y="2416619"/>
                  </a:lnTo>
                  <a:lnTo>
                    <a:pt x="3346069" y="2386546"/>
                  </a:lnTo>
                  <a:lnTo>
                    <a:pt x="3308045" y="2357310"/>
                  </a:lnTo>
                  <a:lnTo>
                    <a:pt x="3269310" y="2328951"/>
                  </a:lnTo>
                  <a:lnTo>
                    <a:pt x="3229914" y="2301481"/>
                  </a:lnTo>
                  <a:lnTo>
                    <a:pt x="3189846" y="2274900"/>
                  </a:lnTo>
                  <a:lnTo>
                    <a:pt x="3149142" y="2249233"/>
                  </a:lnTo>
                  <a:lnTo>
                    <a:pt x="3107804" y="2224494"/>
                  </a:lnTo>
                  <a:lnTo>
                    <a:pt x="3065843" y="2200706"/>
                  </a:lnTo>
                  <a:lnTo>
                    <a:pt x="3023285" y="2177859"/>
                  </a:lnTo>
                  <a:lnTo>
                    <a:pt x="2980131" y="2155990"/>
                  </a:lnTo>
                  <a:lnTo>
                    <a:pt x="2936405" y="2135111"/>
                  </a:lnTo>
                  <a:lnTo>
                    <a:pt x="2892120" y="2115235"/>
                  </a:lnTo>
                  <a:lnTo>
                    <a:pt x="2847302" y="2096376"/>
                  </a:lnTo>
                  <a:lnTo>
                    <a:pt x="2801937" y="2078532"/>
                  </a:lnTo>
                  <a:lnTo>
                    <a:pt x="2756077" y="2061743"/>
                  </a:lnTo>
                  <a:lnTo>
                    <a:pt x="2709697" y="2046020"/>
                  </a:lnTo>
                  <a:lnTo>
                    <a:pt x="2662847" y="2031365"/>
                  </a:lnTo>
                  <a:lnTo>
                    <a:pt x="2615514" y="2017788"/>
                  </a:lnTo>
                  <a:lnTo>
                    <a:pt x="2567736" y="2005330"/>
                  </a:lnTo>
                  <a:lnTo>
                    <a:pt x="2519515" y="1993976"/>
                  </a:lnTo>
                  <a:lnTo>
                    <a:pt x="2470861" y="1983765"/>
                  </a:lnTo>
                  <a:lnTo>
                    <a:pt x="2421801" y="1974697"/>
                  </a:lnTo>
                  <a:lnTo>
                    <a:pt x="2372334" y="1966785"/>
                  </a:lnTo>
                  <a:lnTo>
                    <a:pt x="2322499" y="1960067"/>
                  </a:lnTo>
                  <a:lnTo>
                    <a:pt x="2272284" y="1954517"/>
                  </a:lnTo>
                  <a:lnTo>
                    <a:pt x="2221725" y="1950186"/>
                  </a:lnTo>
                  <a:lnTo>
                    <a:pt x="2170823" y="1947075"/>
                  </a:lnTo>
                  <a:lnTo>
                    <a:pt x="2119592" y="1945195"/>
                  </a:lnTo>
                  <a:lnTo>
                    <a:pt x="2068068" y="1944560"/>
                  </a:lnTo>
                  <a:lnTo>
                    <a:pt x="2019935" y="1945119"/>
                  </a:lnTo>
                  <a:lnTo>
                    <a:pt x="1972068" y="1946757"/>
                  </a:lnTo>
                  <a:lnTo>
                    <a:pt x="1924481" y="1949475"/>
                  </a:lnTo>
                  <a:lnTo>
                    <a:pt x="1877199" y="1953247"/>
                  </a:lnTo>
                  <a:lnTo>
                    <a:pt x="1830209" y="1958086"/>
                  </a:lnTo>
                  <a:lnTo>
                    <a:pt x="1783549" y="1963966"/>
                  </a:lnTo>
                  <a:lnTo>
                    <a:pt x="1737207" y="1970874"/>
                  </a:lnTo>
                  <a:lnTo>
                    <a:pt x="1691208" y="1978799"/>
                  </a:lnTo>
                  <a:lnTo>
                    <a:pt x="1645564" y="1987740"/>
                  </a:lnTo>
                  <a:lnTo>
                    <a:pt x="1600288" y="1997671"/>
                  </a:lnTo>
                  <a:lnTo>
                    <a:pt x="1555381" y="2008581"/>
                  </a:lnTo>
                  <a:lnTo>
                    <a:pt x="1510868" y="2020455"/>
                  </a:lnTo>
                  <a:lnTo>
                    <a:pt x="1466761" y="2033308"/>
                  </a:lnTo>
                  <a:lnTo>
                    <a:pt x="1423047" y="2047087"/>
                  </a:lnTo>
                  <a:lnTo>
                    <a:pt x="1379778" y="2061819"/>
                  </a:lnTo>
                  <a:lnTo>
                    <a:pt x="1336929" y="2077466"/>
                  </a:lnTo>
                  <a:lnTo>
                    <a:pt x="1294536" y="2094014"/>
                  </a:lnTo>
                  <a:lnTo>
                    <a:pt x="1252601" y="2111476"/>
                  </a:lnTo>
                  <a:lnTo>
                    <a:pt x="1211135" y="2129815"/>
                  </a:lnTo>
                  <a:lnTo>
                    <a:pt x="1170165" y="2149043"/>
                  </a:lnTo>
                  <a:lnTo>
                    <a:pt x="1129677" y="2169122"/>
                  </a:lnTo>
                  <a:lnTo>
                    <a:pt x="1089698" y="2190064"/>
                  </a:lnTo>
                  <a:lnTo>
                    <a:pt x="1050239" y="2211844"/>
                  </a:lnTo>
                  <a:lnTo>
                    <a:pt x="1011313" y="2234438"/>
                  </a:lnTo>
                  <a:lnTo>
                    <a:pt x="972934" y="2257869"/>
                  </a:lnTo>
                  <a:lnTo>
                    <a:pt x="935113" y="2282088"/>
                  </a:lnTo>
                  <a:lnTo>
                    <a:pt x="897851" y="2307107"/>
                  </a:lnTo>
                  <a:lnTo>
                    <a:pt x="861161" y="2332901"/>
                  </a:lnTo>
                  <a:lnTo>
                    <a:pt x="825068" y="2359469"/>
                  </a:lnTo>
                  <a:lnTo>
                    <a:pt x="789584" y="2386800"/>
                  </a:lnTo>
                  <a:lnTo>
                    <a:pt x="754710" y="2414867"/>
                  </a:lnTo>
                  <a:lnTo>
                    <a:pt x="720458" y="2443670"/>
                  </a:lnTo>
                  <a:lnTo>
                    <a:pt x="686841" y="2473185"/>
                  </a:lnTo>
                  <a:lnTo>
                    <a:pt x="653884" y="2503424"/>
                  </a:lnTo>
                  <a:lnTo>
                    <a:pt x="621588" y="2534348"/>
                  </a:lnTo>
                  <a:lnTo>
                    <a:pt x="589965" y="2565958"/>
                  </a:lnTo>
                  <a:lnTo>
                    <a:pt x="559015" y="2598255"/>
                  </a:lnTo>
                  <a:lnTo>
                    <a:pt x="528777" y="2631198"/>
                  </a:lnTo>
                  <a:lnTo>
                    <a:pt x="499249" y="2664803"/>
                  </a:lnTo>
                  <a:lnTo>
                    <a:pt x="470433" y="2699042"/>
                  </a:lnTo>
                  <a:lnTo>
                    <a:pt x="442353" y="2733903"/>
                  </a:lnTo>
                  <a:lnTo>
                    <a:pt x="415023" y="2769374"/>
                  </a:lnTo>
                  <a:lnTo>
                    <a:pt x="388454" y="2805455"/>
                  </a:lnTo>
                  <a:lnTo>
                    <a:pt x="362648" y="2842120"/>
                  </a:lnTo>
                  <a:lnTo>
                    <a:pt x="337616" y="2879369"/>
                  </a:lnTo>
                  <a:lnTo>
                    <a:pt x="313385" y="2917190"/>
                  </a:lnTo>
                  <a:lnTo>
                    <a:pt x="289953" y="2955556"/>
                  </a:lnTo>
                  <a:lnTo>
                    <a:pt x="267347" y="2994469"/>
                  </a:lnTo>
                  <a:lnTo>
                    <a:pt x="245567" y="3033915"/>
                  </a:lnTo>
                  <a:lnTo>
                    <a:pt x="224624" y="3073870"/>
                  </a:lnTo>
                  <a:lnTo>
                    <a:pt x="204533" y="3114344"/>
                  </a:lnTo>
                  <a:lnTo>
                    <a:pt x="185305" y="3155302"/>
                  </a:lnTo>
                  <a:lnTo>
                    <a:pt x="166954" y="3196755"/>
                  </a:lnTo>
                  <a:lnTo>
                    <a:pt x="149491" y="3238665"/>
                  </a:lnTo>
                  <a:lnTo>
                    <a:pt x="132930" y="3281045"/>
                  </a:lnTo>
                  <a:lnTo>
                    <a:pt x="117271" y="3323869"/>
                  </a:lnTo>
                  <a:lnTo>
                    <a:pt x="102552" y="3367138"/>
                  </a:lnTo>
                  <a:lnTo>
                    <a:pt x="88760" y="3410813"/>
                  </a:lnTo>
                  <a:lnTo>
                    <a:pt x="75907" y="3454920"/>
                  </a:lnTo>
                  <a:lnTo>
                    <a:pt x="64020" y="3499408"/>
                  </a:lnTo>
                  <a:lnTo>
                    <a:pt x="53111" y="3544303"/>
                  </a:lnTo>
                  <a:lnTo>
                    <a:pt x="43180" y="3589553"/>
                  </a:lnTo>
                  <a:lnTo>
                    <a:pt x="34239" y="3635184"/>
                  </a:lnTo>
                  <a:lnTo>
                    <a:pt x="26314" y="3681158"/>
                  </a:lnTo>
                  <a:lnTo>
                    <a:pt x="19405" y="3727475"/>
                  </a:lnTo>
                  <a:lnTo>
                    <a:pt x="13525" y="3774122"/>
                  </a:lnTo>
                  <a:lnTo>
                    <a:pt x="8686" y="3821087"/>
                  </a:lnTo>
                  <a:lnTo>
                    <a:pt x="4902" y="3868356"/>
                  </a:lnTo>
                  <a:lnTo>
                    <a:pt x="2184" y="3915918"/>
                  </a:lnTo>
                  <a:lnTo>
                    <a:pt x="546" y="3963759"/>
                  </a:lnTo>
                  <a:lnTo>
                    <a:pt x="0" y="4011866"/>
                  </a:lnTo>
                  <a:lnTo>
                    <a:pt x="546" y="4059986"/>
                  </a:lnTo>
                  <a:lnTo>
                    <a:pt x="2184" y="4107827"/>
                  </a:lnTo>
                  <a:lnTo>
                    <a:pt x="4902" y="4155389"/>
                  </a:lnTo>
                  <a:lnTo>
                    <a:pt x="8686" y="4202658"/>
                  </a:lnTo>
                  <a:lnTo>
                    <a:pt x="13525" y="4249623"/>
                  </a:lnTo>
                  <a:lnTo>
                    <a:pt x="19405" y="4296270"/>
                  </a:lnTo>
                  <a:lnTo>
                    <a:pt x="26314" y="4342587"/>
                  </a:lnTo>
                  <a:lnTo>
                    <a:pt x="34239" y="4388561"/>
                  </a:lnTo>
                  <a:lnTo>
                    <a:pt x="43180" y="4434192"/>
                  </a:lnTo>
                  <a:lnTo>
                    <a:pt x="53111" y="4479442"/>
                  </a:lnTo>
                  <a:lnTo>
                    <a:pt x="64020" y="4524337"/>
                  </a:lnTo>
                  <a:lnTo>
                    <a:pt x="75907" y="4568825"/>
                  </a:lnTo>
                  <a:lnTo>
                    <a:pt x="88760" y="4612932"/>
                  </a:lnTo>
                  <a:lnTo>
                    <a:pt x="102552" y="4656607"/>
                  </a:lnTo>
                  <a:lnTo>
                    <a:pt x="117271" y="4699876"/>
                  </a:lnTo>
                  <a:lnTo>
                    <a:pt x="132930" y="4742700"/>
                  </a:lnTo>
                  <a:lnTo>
                    <a:pt x="149491" y="4785080"/>
                  </a:lnTo>
                  <a:lnTo>
                    <a:pt x="166954" y="4826990"/>
                  </a:lnTo>
                  <a:lnTo>
                    <a:pt x="185305" y="4868443"/>
                  </a:lnTo>
                  <a:lnTo>
                    <a:pt x="204533" y="4909401"/>
                  </a:lnTo>
                  <a:lnTo>
                    <a:pt x="224624" y="4949876"/>
                  </a:lnTo>
                  <a:lnTo>
                    <a:pt x="245567" y="4989830"/>
                  </a:lnTo>
                  <a:lnTo>
                    <a:pt x="267347" y="5029276"/>
                  </a:lnTo>
                  <a:lnTo>
                    <a:pt x="289953" y="5068189"/>
                  </a:lnTo>
                  <a:lnTo>
                    <a:pt x="313385" y="5106555"/>
                  </a:lnTo>
                  <a:lnTo>
                    <a:pt x="337616" y="5144376"/>
                  </a:lnTo>
                  <a:lnTo>
                    <a:pt x="362648" y="5181625"/>
                  </a:lnTo>
                  <a:lnTo>
                    <a:pt x="388454" y="5218290"/>
                  </a:lnTo>
                  <a:lnTo>
                    <a:pt x="415023" y="5254371"/>
                  </a:lnTo>
                  <a:lnTo>
                    <a:pt x="442353" y="5289842"/>
                  </a:lnTo>
                  <a:lnTo>
                    <a:pt x="470433" y="5324703"/>
                  </a:lnTo>
                  <a:lnTo>
                    <a:pt x="499249" y="5358943"/>
                  </a:lnTo>
                  <a:lnTo>
                    <a:pt x="528777" y="5392547"/>
                  </a:lnTo>
                  <a:lnTo>
                    <a:pt x="559015" y="5425491"/>
                  </a:lnTo>
                  <a:lnTo>
                    <a:pt x="589965" y="5457787"/>
                  </a:lnTo>
                  <a:lnTo>
                    <a:pt x="621588" y="5489397"/>
                  </a:lnTo>
                  <a:lnTo>
                    <a:pt x="653884" y="5520321"/>
                  </a:lnTo>
                  <a:lnTo>
                    <a:pt x="686841" y="5550560"/>
                  </a:lnTo>
                  <a:lnTo>
                    <a:pt x="720458" y="5580075"/>
                  </a:lnTo>
                  <a:lnTo>
                    <a:pt x="754710" y="5608879"/>
                  </a:lnTo>
                  <a:lnTo>
                    <a:pt x="789584" y="5636946"/>
                  </a:lnTo>
                  <a:lnTo>
                    <a:pt x="825068" y="5664276"/>
                  </a:lnTo>
                  <a:lnTo>
                    <a:pt x="861161" y="5690844"/>
                  </a:lnTo>
                  <a:lnTo>
                    <a:pt x="897851" y="5716638"/>
                  </a:lnTo>
                  <a:lnTo>
                    <a:pt x="935113" y="5741657"/>
                  </a:lnTo>
                  <a:lnTo>
                    <a:pt x="972934" y="5765876"/>
                  </a:lnTo>
                  <a:lnTo>
                    <a:pt x="1011313" y="5789307"/>
                  </a:lnTo>
                  <a:lnTo>
                    <a:pt x="1050239" y="5811901"/>
                  </a:lnTo>
                  <a:lnTo>
                    <a:pt x="1089698" y="5833681"/>
                  </a:lnTo>
                  <a:lnTo>
                    <a:pt x="1129677" y="5854624"/>
                  </a:lnTo>
                  <a:lnTo>
                    <a:pt x="1170165" y="5874702"/>
                  </a:lnTo>
                  <a:lnTo>
                    <a:pt x="1211135" y="5893930"/>
                  </a:lnTo>
                  <a:lnTo>
                    <a:pt x="1252601" y="5912269"/>
                  </a:lnTo>
                  <a:lnTo>
                    <a:pt x="1294536" y="5929731"/>
                  </a:lnTo>
                  <a:lnTo>
                    <a:pt x="1336929" y="5946279"/>
                  </a:lnTo>
                  <a:lnTo>
                    <a:pt x="1379778" y="5961926"/>
                  </a:lnTo>
                  <a:lnTo>
                    <a:pt x="1423047" y="5976658"/>
                  </a:lnTo>
                  <a:lnTo>
                    <a:pt x="1466761" y="5990437"/>
                  </a:lnTo>
                  <a:lnTo>
                    <a:pt x="1510868" y="6003290"/>
                  </a:lnTo>
                  <a:lnTo>
                    <a:pt x="1555381" y="6015164"/>
                  </a:lnTo>
                  <a:lnTo>
                    <a:pt x="1600288" y="6026074"/>
                  </a:lnTo>
                  <a:lnTo>
                    <a:pt x="1645564" y="6036005"/>
                  </a:lnTo>
                  <a:lnTo>
                    <a:pt x="1691208" y="6044946"/>
                  </a:lnTo>
                  <a:lnTo>
                    <a:pt x="1737207" y="6052871"/>
                  </a:lnTo>
                  <a:lnTo>
                    <a:pt x="1783549" y="6059779"/>
                  </a:lnTo>
                  <a:lnTo>
                    <a:pt x="1830209" y="6065659"/>
                  </a:lnTo>
                  <a:lnTo>
                    <a:pt x="1877199" y="6070498"/>
                  </a:lnTo>
                  <a:lnTo>
                    <a:pt x="1924481" y="6074270"/>
                  </a:lnTo>
                  <a:lnTo>
                    <a:pt x="1972068" y="6076988"/>
                  </a:lnTo>
                  <a:lnTo>
                    <a:pt x="2019935" y="6078626"/>
                  </a:lnTo>
                  <a:lnTo>
                    <a:pt x="2068068" y="6079172"/>
                  </a:lnTo>
                  <a:lnTo>
                    <a:pt x="2119592" y="6078550"/>
                  </a:lnTo>
                  <a:lnTo>
                    <a:pt x="2170823" y="6076670"/>
                  </a:lnTo>
                  <a:lnTo>
                    <a:pt x="2221725" y="6073559"/>
                  </a:lnTo>
                  <a:lnTo>
                    <a:pt x="2272284" y="6069228"/>
                  </a:lnTo>
                  <a:lnTo>
                    <a:pt x="2322499" y="6063678"/>
                  </a:lnTo>
                  <a:lnTo>
                    <a:pt x="2372334" y="6056960"/>
                  </a:lnTo>
                  <a:lnTo>
                    <a:pt x="2421801" y="6049048"/>
                  </a:lnTo>
                  <a:lnTo>
                    <a:pt x="2470861" y="6039980"/>
                  </a:lnTo>
                  <a:lnTo>
                    <a:pt x="2519515" y="6029769"/>
                  </a:lnTo>
                  <a:lnTo>
                    <a:pt x="2567736" y="6018415"/>
                  </a:lnTo>
                  <a:lnTo>
                    <a:pt x="2615514" y="6005957"/>
                  </a:lnTo>
                  <a:lnTo>
                    <a:pt x="2662847" y="5992380"/>
                  </a:lnTo>
                  <a:lnTo>
                    <a:pt x="2709697" y="5977725"/>
                  </a:lnTo>
                  <a:lnTo>
                    <a:pt x="2756077" y="5962002"/>
                  </a:lnTo>
                  <a:lnTo>
                    <a:pt x="2801937" y="5945213"/>
                  </a:lnTo>
                  <a:lnTo>
                    <a:pt x="2847302" y="5927369"/>
                  </a:lnTo>
                  <a:lnTo>
                    <a:pt x="2892120" y="5908510"/>
                  </a:lnTo>
                  <a:lnTo>
                    <a:pt x="2936405" y="5888634"/>
                  </a:lnTo>
                  <a:lnTo>
                    <a:pt x="2980131" y="5867755"/>
                  </a:lnTo>
                  <a:lnTo>
                    <a:pt x="3023285" y="5845886"/>
                  </a:lnTo>
                  <a:lnTo>
                    <a:pt x="3065843" y="5823039"/>
                  </a:lnTo>
                  <a:lnTo>
                    <a:pt x="3107804" y="5799252"/>
                  </a:lnTo>
                  <a:lnTo>
                    <a:pt x="3149142" y="5774512"/>
                  </a:lnTo>
                  <a:lnTo>
                    <a:pt x="3189846" y="5748845"/>
                  </a:lnTo>
                  <a:lnTo>
                    <a:pt x="3229914" y="5722264"/>
                  </a:lnTo>
                  <a:lnTo>
                    <a:pt x="3269310" y="5694794"/>
                  </a:lnTo>
                  <a:lnTo>
                    <a:pt x="3308045" y="5666435"/>
                  </a:lnTo>
                  <a:lnTo>
                    <a:pt x="3346069" y="5637200"/>
                  </a:lnTo>
                  <a:lnTo>
                    <a:pt x="3383407" y="5607113"/>
                  </a:lnTo>
                  <a:lnTo>
                    <a:pt x="3488436" y="5511673"/>
                  </a:lnTo>
                  <a:lnTo>
                    <a:pt x="3488436" y="2512072"/>
                  </a:lnTo>
                  <a:close/>
                </a:path>
              </a:pathLst>
            </a:custGeom>
            <a:solidFill>
              <a:srgbClr val="E7004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3928" y="2462783"/>
              <a:ext cx="3055112" cy="33778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3233" y="5086730"/>
              <a:ext cx="2063368" cy="13459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42530" y="6466585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288023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88023" y="275844"/>
                  </a:lnTo>
                  <a:lnTo>
                    <a:pt x="288023" y="0"/>
                  </a:lnTo>
                  <a:close/>
                </a:path>
                <a:path w="4958080" h="276225">
                  <a:moveTo>
                    <a:pt x="1464564" y="0"/>
                  </a:moveTo>
                  <a:lnTo>
                    <a:pt x="339852" y="0"/>
                  </a:lnTo>
                  <a:lnTo>
                    <a:pt x="288036" y="0"/>
                  </a:lnTo>
                  <a:lnTo>
                    <a:pt x="288036" y="275844"/>
                  </a:lnTo>
                  <a:lnTo>
                    <a:pt x="339852" y="275844"/>
                  </a:lnTo>
                  <a:lnTo>
                    <a:pt x="1464564" y="275844"/>
                  </a:lnTo>
                  <a:lnTo>
                    <a:pt x="1464564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57610" y="0"/>
                  </a:lnTo>
                  <a:lnTo>
                    <a:pt x="1464602" y="0"/>
                  </a:lnTo>
                  <a:lnTo>
                    <a:pt x="1464602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781913" y="6476238"/>
            <a:ext cx="48768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17</a:t>
            </a:fld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207"/>
            <a:ext cx="7565390" cy="10552430"/>
            <a:chOff x="0" y="140207"/>
            <a:chExt cx="7565390" cy="10552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423" y="7732776"/>
              <a:ext cx="4332732" cy="29596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0055" y="362711"/>
              <a:ext cx="2538983" cy="1869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675" y="5214619"/>
              <a:ext cx="2192020" cy="276225"/>
            </a:xfrm>
            <a:custGeom>
              <a:avLst/>
              <a:gdLst/>
              <a:ahLst/>
              <a:cxnLst/>
              <a:rect l="l" t="t" r="r" b="b"/>
              <a:pathLst>
                <a:path w="2192020" h="276225">
                  <a:moveTo>
                    <a:pt x="2191512" y="0"/>
                  </a:moveTo>
                  <a:lnTo>
                    <a:pt x="21366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136648" y="275844"/>
                  </a:lnTo>
                  <a:lnTo>
                    <a:pt x="2191512" y="275844"/>
                  </a:lnTo>
                  <a:lnTo>
                    <a:pt x="21915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3028" y="309752"/>
            <a:ext cx="6692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05</a:t>
            </a:r>
          </a:p>
        </p:txBody>
      </p:sp>
      <p:sp>
        <p:nvSpPr>
          <p:cNvPr id="14" name="object 14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13028" y="1076960"/>
            <a:ext cx="3420745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-14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ed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30" b="1">
                <a:solidFill>
                  <a:srgbClr val="853693"/>
                </a:solidFill>
                <a:latin typeface="Arial"/>
                <a:cs typeface="Arial"/>
              </a:rPr>
              <a:t>–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14" b="1">
                <a:solidFill>
                  <a:srgbClr val="853693"/>
                </a:solidFill>
                <a:latin typeface="Arial"/>
                <a:cs typeface="Arial"/>
              </a:rPr>
              <a:t>v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15" b="1">
                <a:solidFill>
                  <a:srgbClr val="853693"/>
                </a:solidFill>
                <a:latin typeface="Arial"/>
                <a:cs typeface="Arial"/>
              </a:rPr>
              <a:t>to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.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-155" b="1">
                <a:solidFill>
                  <a:srgbClr val="853693"/>
                </a:solidFill>
                <a:latin typeface="Arial"/>
                <a:cs typeface="Arial"/>
              </a:rPr>
              <a:t>E  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-14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5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8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w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9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w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-180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spc="-8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40" b="1">
                <a:solidFill>
                  <a:srgbClr val="853693"/>
                </a:solidFill>
                <a:latin typeface="Arial"/>
                <a:cs typeface="Arial"/>
              </a:rPr>
              <a:t>202</a:t>
            </a:r>
            <a:r>
              <a:rPr dirty="0" sz="2200" spc="30" b="1">
                <a:solidFill>
                  <a:srgbClr val="853693"/>
                </a:solidFill>
                <a:latin typeface="Arial"/>
                <a:cs typeface="Arial"/>
              </a:rPr>
              <a:t>1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3191" y="6042100"/>
            <a:ext cx="2409825" cy="1307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ur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nte 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gh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ga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400" spc="-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ll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1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 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digitalizzare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400" spc="-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attività.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675" y="5223458"/>
            <a:ext cx="21920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3028" y="2753359"/>
            <a:ext cx="59182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Drogheda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proclamata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vincitrice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categoria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grandi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città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(pop.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10">
                <a:solidFill>
                  <a:srgbClr val="FFFFFF"/>
                </a:solidFill>
                <a:latin typeface="Lucida Sans Unicode"/>
                <a:cs typeface="Lucida Sans Unicode"/>
              </a:rPr>
              <a:t>10k+)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endParaRPr sz="12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.IE</a:t>
            </a:r>
            <a:r>
              <a:rPr dirty="0" u="sng" sz="1200" spc="33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dirty="0" u="sng" sz="1200" spc="-4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Digital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dirty="0" u="sng" sz="1200" spc="-6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Town</a:t>
            </a:r>
            <a:r>
              <a:rPr dirty="0" u="sng" sz="1200" spc="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dirty="0" u="sng" sz="1200" spc="-3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Awards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dirty="0" u="sng" sz="1200" spc="-7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2021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Scoprite</a:t>
            </a:r>
            <a:r>
              <a:rPr dirty="0" sz="1200" spc="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3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storia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strategia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programmi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messi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atto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abbiano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giovato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città.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8057" y="4294123"/>
            <a:ext cx="4486910" cy="190500"/>
          </a:xfrm>
          <a:custGeom>
            <a:avLst/>
            <a:gdLst/>
            <a:ahLst/>
            <a:cxnLst/>
            <a:rect l="l" t="t" r="r" b="b"/>
            <a:pathLst>
              <a:path w="4486910" h="190500">
                <a:moveTo>
                  <a:pt x="3741458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3741458" y="190500"/>
                </a:lnTo>
                <a:lnTo>
                  <a:pt x="3741458" y="182880"/>
                </a:lnTo>
                <a:close/>
              </a:path>
              <a:path w="4486910" h="190500">
                <a:moveTo>
                  <a:pt x="4486694" y="0"/>
                </a:moveTo>
                <a:lnTo>
                  <a:pt x="0" y="0"/>
                </a:lnTo>
                <a:lnTo>
                  <a:pt x="0" y="7620"/>
                </a:lnTo>
                <a:lnTo>
                  <a:pt x="4486694" y="7620"/>
                </a:lnTo>
                <a:lnTo>
                  <a:pt x="44866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55395" y="3934459"/>
            <a:ext cx="45205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https://www.independent.ie/regionals/droghedaindependent/n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ews/drogheda-is-the-top-digital-town-40537706.html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6542" y="7546847"/>
            <a:ext cx="5165725" cy="2166620"/>
            <a:chOff x="26542" y="7546847"/>
            <a:chExt cx="5165725" cy="2166620"/>
          </a:xfrm>
        </p:grpSpPr>
        <p:sp>
          <p:nvSpPr>
            <p:cNvPr id="23" name="object 23"/>
            <p:cNvSpPr/>
            <p:nvPr/>
          </p:nvSpPr>
          <p:spPr>
            <a:xfrm>
              <a:off x="4341062" y="7546847"/>
              <a:ext cx="851535" cy="615950"/>
            </a:xfrm>
            <a:custGeom>
              <a:avLst/>
              <a:gdLst/>
              <a:ahLst/>
              <a:cxnLst/>
              <a:rect l="l" t="t" r="r" b="b"/>
              <a:pathLst>
                <a:path w="851535" h="615950">
                  <a:moveTo>
                    <a:pt x="257099" y="254"/>
                  </a:moveTo>
                  <a:lnTo>
                    <a:pt x="201966" y="32366"/>
                  </a:lnTo>
                  <a:lnTo>
                    <a:pt x="158128" y="65042"/>
                  </a:lnTo>
                  <a:lnTo>
                    <a:pt x="119590" y="101346"/>
                  </a:lnTo>
                  <a:lnTo>
                    <a:pt x="86576" y="141035"/>
                  </a:lnTo>
                  <a:lnTo>
                    <a:pt x="59312" y="183872"/>
                  </a:lnTo>
                  <a:lnTo>
                    <a:pt x="38024" y="229616"/>
                  </a:lnTo>
                  <a:lnTo>
                    <a:pt x="23661" y="269811"/>
                  </a:lnTo>
                  <a:lnTo>
                    <a:pt x="12351" y="310388"/>
                  </a:lnTo>
                  <a:lnTo>
                    <a:pt x="4413" y="350059"/>
                  </a:lnTo>
                  <a:lnTo>
                    <a:pt x="51" y="388112"/>
                  </a:lnTo>
                  <a:lnTo>
                    <a:pt x="0" y="434008"/>
                  </a:lnTo>
                  <a:lnTo>
                    <a:pt x="6115" y="475059"/>
                  </a:lnTo>
                  <a:lnTo>
                    <a:pt x="18375" y="511180"/>
                  </a:lnTo>
                  <a:lnTo>
                    <a:pt x="65498" y="570914"/>
                  </a:lnTo>
                  <a:lnTo>
                    <a:pt x="100873" y="593169"/>
                  </a:lnTo>
                  <a:lnTo>
                    <a:pt x="141178" y="608208"/>
                  </a:lnTo>
                  <a:lnTo>
                    <a:pt x="184709" y="615188"/>
                  </a:lnTo>
                  <a:lnTo>
                    <a:pt x="193853" y="615696"/>
                  </a:lnTo>
                  <a:lnTo>
                    <a:pt x="198298" y="615696"/>
                  </a:lnTo>
                  <a:lnTo>
                    <a:pt x="236972" y="612225"/>
                  </a:lnTo>
                  <a:lnTo>
                    <a:pt x="273085" y="602027"/>
                  </a:lnTo>
                  <a:lnTo>
                    <a:pt x="275171" y="600964"/>
                  </a:lnTo>
                  <a:lnTo>
                    <a:pt x="185471" y="600964"/>
                  </a:lnTo>
                  <a:lnTo>
                    <a:pt x="144908" y="594498"/>
                  </a:lnTo>
                  <a:lnTo>
                    <a:pt x="107477" y="580580"/>
                  </a:lnTo>
                  <a:lnTo>
                    <a:pt x="74689" y="559994"/>
                  </a:lnTo>
                  <a:lnTo>
                    <a:pt x="26200" y="492154"/>
                  </a:lnTo>
                  <a:lnTo>
                    <a:pt x="15526" y="444189"/>
                  </a:lnTo>
                  <a:lnTo>
                    <a:pt x="14370" y="392033"/>
                  </a:lnTo>
                  <a:lnTo>
                    <a:pt x="21067" y="338088"/>
                  </a:lnTo>
                  <a:lnTo>
                    <a:pt x="33952" y="284756"/>
                  </a:lnTo>
                  <a:lnTo>
                    <a:pt x="51359" y="234442"/>
                  </a:lnTo>
                  <a:lnTo>
                    <a:pt x="71512" y="191182"/>
                  </a:lnTo>
                  <a:lnTo>
                    <a:pt x="97178" y="150574"/>
                  </a:lnTo>
                  <a:lnTo>
                    <a:pt x="128178" y="112839"/>
                  </a:lnTo>
                  <a:lnTo>
                    <a:pt x="164333" y="78194"/>
                  </a:lnTo>
                  <a:lnTo>
                    <a:pt x="205461" y="46858"/>
                  </a:lnTo>
                  <a:lnTo>
                    <a:pt x="251384" y="19050"/>
                  </a:lnTo>
                  <a:lnTo>
                    <a:pt x="267475" y="19050"/>
                  </a:lnTo>
                  <a:lnTo>
                    <a:pt x="257099" y="254"/>
                  </a:lnTo>
                  <a:close/>
                </a:path>
                <a:path w="851535" h="615950">
                  <a:moveTo>
                    <a:pt x="267475" y="19050"/>
                  </a:moveTo>
                  <a:lnTo>
                    <a:pt x="251384" y="19050"/>
                  </a:lnTo>
                  <a:lnTo>
                    <a:pt x="304851" y="116078"/>
                  </a:lnTo>
                  <a:lnTo>
                    <a:pt x="261324" y="140116"/>
                  </a:lnTo>
                  <a:lnTo>
                    <a:pt x="224762" y="172751"/>
                  </a:lnTo>
                  <a:lnTo>
                    <a:pt x="195302" y="213951"/>
                  </a:lnTo>
                  <a:lnTo>
                    <a:pt x="173152" y="263525"/>
                  </a:lnTo>
                  <a:lnTo>
                    <a:pt x="169977" y="273050"/>
                  </a:lnTo>
                  <a:lnTo>
                    <a:pt x="193345" y="273050"/>
                  </a:lnTo>
                  <a:lnTo>
                    <a:pt x="232703" y="275969"/>
                  </a:lnTo>
                  <a:lnTo>
                    <a:pt x="297465" y="299571"/>
                  </a:lnTo>
                  <a:lnTo>
                    <a:pt x="343102" y="344545"/>
                  </a:lnTo>
                  <a:lnTo>
                    <a:pt x="365756" y="402842"/>
                  </a:lnTo>
                  <a:lnTo>
                    <a:pt x="368605" y="436753"/>
                  </a:lnTo>
                  <a:lnTo>
                    <a:pt x="365756" y="469431"/>
                  </a:lnTo>
                  <a:lnTo>
                    <a:pt x="343102" y="527692"/>
                  </a:lnTo>
                  <a:lnTo>
                    <a:pt x="295110" y="575157"/>
                  </a:lnTo>
                  <a:lnTo>
                    <a:pt x="224970" y="599537"/>
                  </a:lnTo>
                  <a:lnTo>
                    <a:pt x="185471" y="600964"/>
                  </a:lnTo>
                  <a:lnTo>
                    <a:pt x="275171" y="600964"/>
                  </a:lnTo>
                  <a:lnTo>
                    <a:pt x="333680" y="562737"/>
                  </a:lnTo>
                  <a:lnTo>
                    <a:pt x="370558" y="505031"/>
                  </a:lnTo>
                  <a:lnTo>
                    <a:pt x="382956" y="436753"/>
                  </a:lnTo>
                  <a:lnTo>
                    <a:pt x="379807" y="399988"/>
                  </a:lnTo>
                  <a:lnTo>
                    <a:pt x="354935" y="336651"/>
                  </a:lnTo>
                  <a:lnTo>
                    <a:pt x="305270" y="287724"/>
                  </a:lnTo>
                  <a:lnTo>
                    <a:pt x="235432" y="262114"/>
                  </a:lnTo>
                  <a:lnTo>
                    <a:pt x="193345" y="258953"/>
                  </a:lnTo>
                  <a:lnTo>
                    <a:pt x="190043" y="258953"/>
                  </a:lnTo>
                  <a:lnTo>
                    <a:pt x="211959" y="213911"/>
                  </a:lnTo>
                  <a:lnTo>
                    <a:pt x="240541" y="176784"/>
                  </a:lnTo>
                  <a:lnTo>
                    <a:pt x="275750" y="147617"/>
                  </a:lnTo>
                  <a:lnTo>
                    <a:pt x="317424" y="126619"/>
                  </a:lnTo>
                  <a:lnTo>
                    <a:pt x="325171" y="123571"/>
                  </a:lnTo>
                  <a:lnTo>
                    <a:pt x="267475" y="19050"/>
                  </a:lnTo>
                  <a:close/>
                </a:path>
                <a:path w="851535" h="615950">
                  <a:moveTo>
                    <a:pt x="725602" y="0"/>
                  </a:moveTo>
                  <a:lnTo>
                    <a:pt x="670785" y="32007"/>
                  </a:lnTo>
                  <a:lnTo>
                    <a:pt x="626998" y="64628"/>
                  </a:lnTo>
                  <a:lnTo>
                    <a:pt x="588236" y="100933"/>
                  </a:lnTo>
                  <a:lnTo>
                    <a:pt x="554712" y="140687"/>
                  </a:lnTo>
                  <a:lnTo>
                    <a:pt x="526642" y="183659"/>
                  </a:lnTo>
                  <a:lnTo>
                    <a:pt x="504241" y="229616"/>
                  </a:lnTo>
                  <a:lnTo>
                    <a:pt x="481405" y="302905"/>
                  </a:lnTo>
                  <a:lnTo>
                    <a:pt x="471944" y="349874"/>
                  </a:lnTo>
                  <a:lnTo>
                    <a:pt x="467250" y="398563"/>
                  </a:lnTo>
                  <a:lnTo>
                    <a:pt x="467208" y="402256"/>
                  </a:lnTo>
                  <a:lnTo>
                    <a:pt x="469388" y="450629"/>
                  </a:lnTo>
                  <a:lnTo>
                    <a:pt x="481274" y="498884"/>
                  </a:lnTo>
                  <a:lnTo>
                    <a:pt x="505257" y="542036"/>
                  </a:lnTo>
                  <a:lnTo>
                    <a:pt x="533802" y="570660"/>
                  </a:lnTo>
                  <a:lnTo>
                    <a:pt x="568932" y="592915"/>
                  </a:lnTo>
                  <a:lnTo>
                    <a:pt x="608895" y="607954"/>
                  </a:lnTo>
                  <a:lnTo>
                    <a:pt x="651942" y="614934"/>
                  </a:lnTo>
                  <a:lnTo>
                    <a:pt x="661086" y="615442"/>
                  </a:lnTo>
                  <a:lnTo>
                    <a:pt x="665277" y="615442"/>
                  </a:lnTo>
                  <a:lnTo>
                    <a:pt x="703468" y="612011"/>
                  </a:lnTo>
                  <a:lnTo>
                    <a:pt x="739255" y="601900"/>
                  </a:lnTo>
                  <a:lnTo>
                    <a:pt x="741090" y="600964"/>
                  </a:lnTo>
                  <a:lnTo>
                    <a:pt x="652704" y="600964"/>
                  </a:lnTo>
                  <a:lnTo>
                    <a:pt x="612622" y="594498"/>
                  </a:lnTo>
                  <a:lnTo>
                    <a:pt x="575504" y="580580"/>
                  </a:lnTo>
                  <a:lnTo>
                    <a:pt x="542887" y="559994"/>
                  </a:lnTo>
                  <a:lnTo>
                    <a:pt x="493903" y="492774"/>
                  </a:lnTo>
                  <a:lnTo>
                    <a:pt x="483012" y="446886"/>
                  </a:lnTo>
                  <a:lnTo>
                    <a:pt x="481243" y="398563"/>
                  </a:lnTo>
                  <a:lnTo>
                    <a:pt x="486205" y="350506"/>
                  </a:lnTo>
                  <a:lnTo>
                    <a:pt x="495508" y="305417"/>
                  </a:lnTo>
                  <a:lnTo>
                    <a:pt x="506762" y="265998"/>
                  </a:lnTo>
                  <a:lnTo>
                    <a:pt x="538656" y="191389"/>
                  </a:lnTo>
                  <a:lnTo>
                    <a:pt x="565060" y="150622"/>
                  </a:lnTo>
                  <a:lnTo>
                    <a:pt x="596586" y="112839"/>
                  </a:lnTo>
                  <a:lnTo>
                    <a:pt x="633033" y="78232"/>
                  </a:lnTo>
                  <a:lnTo>
                    <a:pt x="674201" y="46990"/>
                  </a:lnTo>
                  <a:lnTo>
                    <a:pt x="719887" y="19304"/>
                  </a:lnTo>
                  <a:lnTo>
                    <a:pt x="736258" y="19304"/>
                  </a:lnTo>
                  <a:lnTo>
                    <a:pt x="725602" y="0"/>
                  </a:lnTo>
                  <a:close/>
                </a:path>
                <a:path w="851535" h="615950">
                  <a:moveTo>
                    <a:pt x="736258" y="19304"/>
                  </a:moveTo>
                  <a:lnTo>
                    <a:pt x="719887" y="19304"/>
                  </a:lnTo>
                  <a:lnTo>
                    <a:pt x="773354" y="116332"/>
                  </a:lnTo>
                  <a:lnTo>
                    <a:pt x="729827" y="140370"/>
                  </a:lnTo>
                  <a:lnTo>
                    <a:pt x="693265" y="173005"/>
                  </a:lnTo>
                  <a:lnTo>
                    <a:pt x="663823" y="214165"/>
                  </a:lnTo>
                  <a:lnTo>
                    <a:pt x="641655" y="263779"/>
                  </a:lnTo>
                  <a:lnTo>
                    <a:pt x="638480" y="273304"/>
                  </a:lnTo>
                  <a:lnTo>
                    <a:pt x="661848" y="273304"/>
                  </a:lnTo>
                  <a:lnTo>
                    <a:pt x="700952" y="276254"/>
                  </a:lnTo>
                  <a:lnTo>
                    <a:pt x="764825" y="299825"/>
                  </a:lnTo>
                  <a:lnTo>
                    <a:pt x="810386" y="344455"/>
                  </a:lnTo>
                  <a:lnTo>
                    <a:pt x="833937" y="402256"/>
                  </a:lnTo>
                  <a:lnTo>
                    <a:pt x="836854" y="436753"/>
                  </a:lnTo>
                  <a:lnTo>
                    <a:pt x="833933" y="470003"/>
                  </a:lnTo>
                  <a:lnTo>
                    <a:pt x="810279" y="527978"/>
                  </a:lnTo>
                  <a:lnTo>
                    <a:pt x="761271" y="575157"/>
                  </a:lnTo>
                  <a:lnTo>
                    <a:pt x="691719" y="599537"/>
                  </a:lnTo>
                  <a:lnTo>
                    <a:pt x="652704" y="600964"/>
                  </a:lnTo>
                  <a:lnTo>
                    <a:pt x="741090" y="600964"/>
                  </a:lnTo>
                  <a:lnTo>
                    <a:pt x="799516" y="562737"/>
                  </a:lnTo>
                  <a:lnTo>
                    <a:pt x="838267" y="505428"/>
                  </a:lnTo>
                  <a:lnTo>
                    <a:pt x="851205" y="436499"/>
                  </a:lnTo>
                  <a:lnTo>
                    <a:pt x="848026" y="399055"/>
                  </a:lnTo>
                  <a:lnTo>
                    <a:pt x="822380" y="336075"/>
                  </a:lnTo>
                  <a:lnTo>
                    <a:pt x="772969" y="287684"/>
                  </a:lnTo>
                  <a:lnTo>
                    <a:pt x="703937" y="261931"/>
                  </a:lnTo>
                  <a:lnTo>
                    <a:pt x="661848" y="258699"/>
                  </a:lnTo>
                  <a:lnTo>
                    <a:pt x="658546" y="258699"/>
                  </a:lnTo>
                  <a:lnTo>
                    <a:pt x="680432" y="213715"/>
                  </a:lnTo>
                  <a:lnTo>
                    <a:pt x="709044" y="176577"/>
                  </a:lnTo>
                  <a:lnTo>
                    <a:pt x="744253" y="147417"/>
                  </a:lnTo>
                  <a:lnTo>
                    <a:pt x="785927" y="126365"/>
                  </a:lnTo>
                  <a:lnTo>
                    <a:pt x="793674" y="123317"/>
                  </a:lnTo>
                  <a:lnTo>
                    <a:pt x="736258" y="19304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7431" y="7837931"/>
              <a:ext cx="3150235" cy="1874520"/>
            </a:xfrm>
            <a:custGeom>
              <a:avLst/>
              <a:gdLst/>
              <a:ahLst/>
              <a:cxnLst/>
              <a:rect l="l" t="t" r="r" b="b"/>
              <a:pathLst>
                <a:path w="3150235" h="1874520">
                  <a:moveTo>
                    <a:pt x="0" y="1874520"/>
                  </a:moveTo>
                  <a:lnTo>
                    <a:pt x="3150108" y="1874520"/>
                  </a:lnTo>
                  <a:lnTo>
                    <a:pt x="3150108" y="0"/>
                  </a:lnTo>
                  <a:lnTo>
                    <a:pt x="0" y="0"/>
                  </a:lnTo>
                  <a:lnTo>
                    <a:pt x="0" y="187452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369945" y="8341232"/>
            <a:ext cx="2920365" cy="17964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Il nostro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obiettivo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è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stato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quello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600" spc="-3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aiutare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a digitalizzare e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trasformare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aziende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uno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spazio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digitale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Calibri"/>
              <a:cs typeface="Calibri"/>
            </a:endParaRPr>
          </a:p>
          <a:p>
            <a:pPr algn="ctr" marL="117475" marR="111760">
              <a:lnSpc>
                <a:spcPct val="100000"/>
              </a:lnSpc>
            </a:pP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Robert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Murray,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Presidente della 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Camera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200" spc="-2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Drogheda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 Camera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distrettuale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Drogheda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0" y="7395971"/>
            <a:ext cx="3840479" cy="2688590"/>
            <a:chOff x="0" y="7395971"/>
            <a:chExt cx="3840479" cy="268859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684007"/>
              <a:ext cx="3840353" cy="24003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7581861"/>
              <a:ext cx="3417570" cy="237070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32" y="7878825"/>
              <a:ext cx="3150108" cy="183362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38044" y="7395971"/>
              <a:ext cx="957719" cy="9592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34085" y="7556821"/>
              <a:ext cx="731690" cy="731477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17</a:t>
            </a:fld>
          </a:p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729470"/>
            <a:chOff x="-6349" y="0"/>
            <a:chExt cx="7565390" cy="972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20420" y="1776094"/>
              <a:ext cx="2007235" cy="276225"/>
            </a:xfrm>
            <a:custGeom>
              <a:avLst/>
              <a:gdLst/>
              <a:ahLst/>
              <a:cxnLst/>
              <a:rect l="l" t="t" r="r" b="b"/>
              <a:pathLst>
                <a:path w="2007235" h="276225">
                  <a:moveTo>
                    <a:pt x="1952244" y="0"/>
                  </a:moveTo>
                  <a:lnTo>
                    <a:pt x="106680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106680" y="275844"/>
                  </a:lnTo>
                  <a:lnTo>
                    <a:pt x="1952244" y="275844"/>
                  </a:lnTo>
                  <a:lnTo>
                    <a:pt x="1952244" y="0"/>
                  </a:lnTo>
                  <a:close/>
                </a:path>
                <a:path w="2007235" h="276225">
                  <a:moveTo>
                    <a:pt x="2007146" y="0"/>
                  </a:moveTo>
                  <a:lnTo>
                    <a:pt x="1952294" y="0"/>
                  </a:lnTo>
                  <a:lnTo>
                    <a:pt x="1952294" y="275844"/>
                  </a:lnTo>
                  <a:lnTo>
                    <a:pt x="2007146" y="275844"/>
                  </a:lnTo>
                  <a:lnTo>
                    <a:pt x="200714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-12700" y="1784985"/>
            <a:ext cx="3684270" cy="3385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39469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5" b="1" strike="sngStrike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60" b="1" strike="sngStrike">
                <a:solidFill>
                  <a:srgbClr val="FFFFFF"/>
                </a:solidFill>
                <a:latin typeface="Arial"/>
                <a:cs typeface="Arial"/>
              </a:rPr>
              <a:t>PERA</a:t>
            </a:r>
            <a:r>
              <a:rPr dirty="0" sz="1600" spc="-160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no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756920" marR="43180">
              <a:lnSpc>
                <a:spcPct val="100000"/>
              </a:lnSpc>
            </a:pP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vem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20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sigli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ghe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th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iato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campagna online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shopping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locale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galvanizzato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commercianti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locali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fee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rio 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dag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756920" marR="525780">
              <a:lnSpc>
                <a:spcPct val="100000"/>
              </a:lnSpc>
            </a:pPr>
            <a:r>
              <a:rPr dirty="0" sz="1200" spc="-135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-85" b="1">
                <a:solidFill>
                  <a:srgbClr val="93C33C"/>
                </a:solidFill>
                <a:latin typeface="Arial"/>
                <a:cs typeface="Arial"/>
              </a:rPr>
              <a:t>c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n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d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-6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p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r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mi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-5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.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135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-5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15" b="1">
                <a:solidFill>
                  <a:srgbClr val="93C33C"/>
                </a:solidFill>
                <a:latin typeface="Arial"/>
                <a:cs typeface="Arial"/>
              </a:rPr>
              <a:t>D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70" b="1">
                <a:solidFill>
                  <a:srgbClr val="93C33C"/>
                </a:solidFill>
                <a:latin typeface="Arial"/>
                <a:cs typeface="Arial"/>
              </a:rPr>
              <a:t>g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spc="-6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0" b="1">
                <a:solidFill>
                  <a:srgbClr val="93C33C"/>
                </a:solidFill>
                <a:latin typeface="Arial"/>
                <a:cs typeface="Arial"/>
              </a:rPr>
              <a:t>T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w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n  </a:t>
            </a:r>
            <a:r>
              <a:rPr dirty="0" sz="1200" spc="-40" b="1">
                <a:solidFill>
                  <a:srgbClr val="93C33C"/>
                </a:solidFill>
                <a:latin typeface="Arial"/>
                <a:cs typeface="Arial"/>
              </a:rPr>
              <a:t>Awards:</a:t>
            </a:r>
            <a:endParaRPr sz="1200">
              <a:latin typeface="Arial"/>
              <a:cs typeface="Arial"/>
            </a:endParaRPr>
          </a:p>
          <a:p>
            <a:pPr marL="756920" marR="5080">
              <a:lnSpc>
                <a:spcPct val="100000"/>
              </a:lnSpc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cittadine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promuovere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Drogheda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come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luogo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attraente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vest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svo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dato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".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6466585"/>
            <a:ext cx="5700395" cy="276225"/>
            <a:chOff x="0" y="6466585"/>
            <a:chExt cx="5700395" cy="276225"/>
          </a:xfrm>
        </p:grpSpPr>
        <p:sp>
          <p:nvSpPr>
            <p:cNvPr id="10" name="object 10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42530" y="6466585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288023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88023" y="275844"/>
                  </a:lnTo>
                  <a:lnTo>
                    <a:pt x="288023" y="0"/>
                  </a:lnTo>
                  <a:close/>
                </a:path>
                <a:path w="4958080" h="276225">
                  <a:moveTo>
                    <a:pt x="1464564" y="0"/>
                  </a:moveTo>
                  <a:lnTo>
                    <a:pt x="339852" y="0"/>
                  </a:lnTo>
                  <a:lnTo>
                    <a:pt x="288036" y="0"/>
                  </a:lnTo>
                  <a:lnTo>
                    <a:pt x="288036" y="275844"/>
                  </a:lnTo>
                  <a:lnTo>
                    <a:pt x="339852" y="275844"/>
                  </a:lnTo>
                  <a:lnTo>
                    <a:pt x="1464564" y="275844"/>
                  </a:lnTo>
                  <a:lnTo>
                    <a:pt x="1464564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57610" y="0"/>
                  </a:lnTo>
                  <a:lnTo>
                    <a:pt x="1464602" y="0"/>
                  </a:lnTo>
                  <a:lnTo>
                    <a:pt x="1464602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81913" y="6476238"/>
            <a:ext cx="4909820" cy="2475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Arial"/>
              <a:cs typeface="Arial"/>
            </a:endParaRPr>
          </a:p>
          <a:p>
            <a:pPr marL="64769" marR="5080" indent="51435">
              <a:lnSpc>
                <a:spcPct val="97000"/>
              </a:lnSpc>
              <a:spcBef>
                <a:spcPts val="5"/>
              </a:spcBef>
            </a:pPr>
            <a:r>
              <a:rPr dirty="0" sz="1650" spc="-105" b="1" i="1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campagna </a:t>
            </a:r>
            <a:r>
              <a:rPr dirty="0" sz="1650" spc="-110" b="1" i="1">
                <a:solidFill>
                  <a:srgbClr val="FFFFFF"/>
                </a:solidFill>
                <a:latin typeface="Arial"/>
                <a:cs typeface="Arial"/>
              </a:rPr>
              <a:t>si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è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allineata 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il 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lancio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nuova </a:t>
            </a:r>
            <a:r>
              <a:rPr dirty="0" sz="1650" spc="-4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carta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regalo </a:t>
            </a:r>
            <a:r>
              <a:rPr dirty="0" sz="1650" spc="-95" b="1" i="1">
                <a:solidFill>
                  <a:srgbClr val="FFFFFF"/>
                </a:solidFill>
                <a:latin typeface="Arial"/>
                <a:cs typeface="Arial"/>
              </a:rPr>
              <a:t>Love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Drogheda,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sostenuta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160 </a:t>
            </a:r>
            <a:r>
              <a:rPr dirty="0" sz="16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rivenditori 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locali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supportata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aziende 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locali 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che </a:t>
            </a:r>
            <a:r>
              <a:rPr dirty="0" sz="1650" spc="-4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25" b="1" i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1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25" b="1" i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ti 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25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2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  <a:p>
            <a:pPr marL="64769">
              <a:lnSpc>
                <a:spcPct val="100000"/>
              </a:lnSpc>
              <a:spcBef>
                <a:spcPts val="1925"/>
              </a:spcBef>
            </a:pPr>
            <a:r>
              <a:rPr dirty="0" sz="1200" spc="-310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ghe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15867" y="467867"/>
            <a:ext cx="4043679" cy="5971540"/>
            <a:chOff x="3515867" y="467867"/>
            <a:chExt cx="4043679" cy="597154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5867" y="467867"/>
              <a:ext cx="3630167" cy="9128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2127" y="2287650"/>
              <a:ext cx="3486912" cy="4151248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17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346" y="10321452"/>
            <a:ext cx="1956435" cy="12065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540" y="2487166"/>
            <a:ext cx="7522209" cy="8208009"/>
            <a:chOff x="-2540" y="2487166"/>
            <a:chExt cx="7522209" cy="8208009"/>
          </a:xfrm>
        </p:grpSpPr>
        <p:sp>
          <p:nvSpPr>
            <p:cNvPr id="4" name="object 4"/>
            <p:cNvSpPr/>
            <p:nvPr/>
          </p:nvSpPr>
          <p:spPr>
            <a:xfrm>
              <a:off x="0" y="8342374"/>
              <a:ext cx="7519670" cy="2350135"/>
            </a:xfrm>
            <a:custGeom>
              <a:avLst/>
              <a:gdLst/>
              <a:ahLst/>
              <a:cxnLst/>
              <a:rect l="l" t="t" r="r" b="b"/>
              <a:pathLst>
                <a:path w="7519670" h="2350134">
                  <a:moveTo>
                    <a:pt x="7519416" y="2350005"/>
                  </a:moveTo>
                  <a:lnTo>
                    <a:pt x="7519416" y="0"/>
                  </a:lnTo>
                  <a:lnTo>
                    <a:pt x="0" y="0"/>
                  </a:lnTo>
                  <a:lnTo>
                    <a:pt x="0" y="2350005"/>
                  </a:lnTo>
                  <a:lnTo>
                    <a:pt x="7519416" y="23500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" y="2487166"/>
              <a:ext cx="2446022" cy="82052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4790693"/>
              <a:ext cx="2722880" cy="5901690"/>
            </a:xfrm>
            <a:custGeom>
              <a:avLst/>
              <a:gdLst/>
              <a:ahLst/>
              <a:cxnLst/>
              <a:rect l="l" t="t" r="r" b="b"/>
              <a:pathLst>
                <a:path w="2722880" h="5901690">
                  <a:moveTo>
                    <a:pt x="2531872" y="737869"/>
                  </a:moveTo>
                  <a:lnTo>
                    <a:pt x="2493030" y="757390"/>
                  </a:lnTo>
                  <a:lnTo>
                    <a:pt x="2445013" y="782476"/>
                  </a:lnTo>
                  <a:lnTo>
                    <a:pt x="2381096" y="816902"/>
                  </a:lnTo>
                  <a:lnTo>
                    <a:pt x="2343655" y="837533"/>
                  </a:lnTo>
                  <a:lnTo>
                    <a:pt x="2302817" y="860397"/>
                  </a:lnTo>
                  <a:lnTo>
                    <a:pt x="2258774" y="885459"/>
                  </a:lnTo>
                  <a:lnTo>
                    <a:pt x="2211718" y="912687"/>
                  </a:lnTo>
                  <a:lnTo>
                    <a:pt x="2161841" y="942046"/>
                  </a:lnTo>
                  <a:lnTo>
                    <a:pt x="2109337" y="973502"/>
                  </a:lnTo>
                  <a:lnTo>
                    <a:pt x="2054398" y="1007020"/>
                  </a:lnTo>
                  <a:lnTo>
                    <a:pt x="1997215" y="1042568"/>
                  </a:lnTo>
                  <a:lnTo>
                    <a:pt x="1937983" y="1080111"/>
                  </a:lnTo>
                  <a:lnTo>
                    <a:pt x="1876893" y="1119615"/>
                  </a:lnTo>
                  <a:lnTo>
                    <a:pt x="1814137" y="1161046"/>
                  </a:lnTo>
                  <a:lnTo>
                    <a:pt x="1749909" y="1204370"/>
                  </a:lnTo>
                  <a:lnTo>
                    <a:pt x="1684401" y="1249552"/>
                  </a:lnTo>
                  <a:lnTo>
                    <a:pt x="1644957" y="1181106"/>
                  </a:lnTo>
                  <a:lnTo>
                    <a:pt x="1605427" y="1113792"/>
                  </a:lnTo>
                  <a:lnTo>
                    <a:pt x="1565934" y="1047724"/>
                  </a:lnTo>
                  <a:lnTo>
                    <a:pt x="1526601" y="983015"/>
                  </a:lnTo>
                  <a:lnTo>
                    <a:pt x="1487550" y="919778"/>
                  </a:lnTo>
                  <a:lnTo>
                    <a:pt x="1448904" y="858125"/>
                  </a:lnTo>
                  <a:lnTo>
                    <a:pt x="1410786" y="798170"/>
                  </a:lnTo>
                  <a:lnTo>
                    <a:pt x="1373318" y="740025"/>
                  </a:lnTo>
                  <a:lnTo>
                    <a:pt x="1336624" y="683804"/>
                  </a:lnTo>
                  <a:lnTo>
                    <a:pt x="1300825" y="629619"/>
                  </a:lnTo>
                  <a:lnTo>
                    <a:pt x="1266044" y="577582"/>
                  </a:lnTo>
                  <a:lnTo>
                    <a:pt x="1232405" y="527808"/>
                  </a:lnTo>
                  <a:lnTo>
                    <a:pt x="1200029" y="480409"/>
                  </a:lnTo>
                  <a:lnTo>
                    <a:pt x="1169040" y="435497"/>
                  </a:lnTo>
                  <a:lnTo>
                    <a:pt x="1139560" y="393186"/>
                  </a:lnTo>
                  <a:lnTo>
                    <a:pt x="1111711" y="353589"/>
                  </a:lnTo>
                  <a:lnTo>
                    <a:pt x="1085618" y="316818"/>
                  </a:lnTo>
                  <a:lnTo>
                    <a:pt x="1061401" y="282987"/>
                  </a:lnTo>
                  <a:lnTo>
                    <a:pt x="1019091" y="224593"/>
                  </a:lnTo>
                  <a:lnTo>
                    <a:pt x="985762" y="179312"/>
                  </a:lnTo>
                  <a:lnTo>
                    <a:pt x="962395" y="148046"/>
                  </a:lnTo>
                  <a:lnTo>
                    <a:pt x="949972" y="131699"/>
                  </a:lnTo>
                  <a:lnTo>
                    <a:pt x="850366" y="0"/>
                  </a:lnTo>
                  <a:lnTo>
                    <a:pt x="742327" y="124967"/>
                  </a:lnTo>
                  <a:lnTo>
                    <a:pt x="737491" y="130465"/>
                  </a:lnTo>
                  <a:lnTo>
                    <a:pt x="729816" y="139393"/>
                  </a:lnTo>
                  <a:lnTo>
                    <a:pt x="690978" y="185897"/>
                  </a:lnTo>
                  <a:lnTo>
                    <a:pt x="653121" y="232476"/>
                  </a:lnTo>
                  <a:lnTo>
                    <a:pt x="606826" y="290712"/>
                  </a:lnTo>
                  <a:lnTo>
                    <a:pt x="580819" y="323987"/>
                  </a:lnTo>
                  <a:lnTo>
                    <a:pt x="553066" y="359918"/>
                  </a:lnTo>
                  <a:lnTo>
                    <a:pt x="523689" y="398419"/>
                  </a:lnTo>
                  <a:lnTo>
                    <a:pt x="492810" y="439405"/>
                  </a:lnTo>
                  <a:lnTo>
                    <a:pt x="460551" y="482790"/>
                  </a:lnTo>
                  <a:lnTo>
                    <a:pt x="427032" y="528487"/>
                  </a:lnTo>
                  <a:lnTo>
                    <a:pt x="392376" y="576411"/>
                  </a:lnTo>
                  <a:lnTo>
                    <a:pt x="356703" y="626475"/>
                  </a:lnTo>
                  <a:lnTo>
                    <a:pt x="320135" y="678593"/>
                  </a:lnTo>
                  <a:lnTo>
                    <a:pt x="282794" y="732681"/>
                  </a:lnTo>
                  <a:lnTo>
                    <a:pt x="244801" y="788651"/>
                  </a:lnTo>
                  <a:lnTo>
                    <a:pt x="206278" y="846417"/>
                  </a:lnTo>
                  <a:lnTo>
                    <a:pt x="167345" y="905894"/>
                  </a:lnTo>
                  <a:lnTo>
                    <a:pt x="128125" y="966996"/>
                  </a:lnTo>
                  <a:lnTo>
                    <a:pt x="88738" y="1029637"/>
                  </a:lnTo>
                  <a:lnTo>
                    <a:pt x="49307" y="1093730"/>
                  </a:lnTo>
                  <a:lnTo>
                    <a:pt x="9953" y="1159190"/>
                  </a:lnTo>
                  <a:lnTo>
                    <a:pt x="0" y="1176156"/>
                  </a:lnTo>
                </a:path>
                <a:path w="2722880" h="5901690">
                  <a:moveTo>
                    <a:pt x="0" y="4145440"/>
                  </a:moveTo>
                  <a:lnTo>
                    <a:pt x="35158" y="4162745"/>
                  </a:lnTo>
                  <a:lnTo>
                    <a:pt x="76747" y="4181965"/>
                  </a:lnTo>
                  <a:lnTo>
                    <a:pt x="118873" y="4200190"/>
                  </a:lnTo>
                  <a:lnTo>
                    <a:pt x="161522" y="4217405"/>
                  </a:lnTo>
                  <a:lnTo>
                    <a:pt x="204677" y="4233595"/>
                  </a:lnTo>
                  <a:lnTo>
                    <a:pt x="248325" y="4248745"/>
                  </a:lnTo>
                  <a:lnTo>
                    <a:pt x="292449" y="4262841"/>
                  </a:lnTo>
                  <a:lnTo>
                    <a:pt x="337036" y="4275865"/>
                  </a:lnTo>
                  <a:lnTo>
                    <a:pt x="382070" y="4287805"/>
                  </a:lnTo>
                  <a:lnTo>
                    <a:pt x="427535" y="4298644"/>
                  </a:lnTo>
                  <a:lnTo>
                    <a:pt x="473418" y="4308367"/>
                  </a:lnTo>
                  <a:lnTo>
                    <a:pt x="519702" y="4316959"/>
                  </a:lnTo>
                  <a:lnTo>
                    <a:pt x="566374" y="4324405"/>
                  </a:lnTo>
                  <a:lnTo>
                    <a:pt x="613417" y="4330690"/>
                  </a:lnTo>
                  <a:lnTo>
                    <a:pt x="660816" y="4335799"/>
                  </a:lnTo>
                  <a:lnTo>
                    <a:pt x="708558" y="4339717"/>
                  </a:lnTo>
                  <a:lnTo>
                    <a:pt x="708558" y="5901686"/>
                  </a:lnTo>
                </a:path>
                <a:path w="2722880" h="5901690">
                  <a:moveTo>
                    <a:pt x="975296" y="5901686"/>
                  </a:moveTo>
                  <a:lnTo>
                    <a:pt x="975296" y="4339717"/>
                  </a:lnTo>
                  <a:lnTo>
                    <a:pt x="1023119" y="4335799"/>
                  </a:lnTo>
                  <a:lnTo>
                    <a:pt x="1070598" y="4330690"/>
                  </a:lnTo>
                  <a:lnTo>
                    <a:pt x="1117717" y="4324405"/>
                  </a:lnTo>
                  <a:lnTo>
                    <a:pt x="1164462" y="4316959"/>
                  </a:lnTo>
                  <a:lnTo>
                    <a:pt x="1210818" y="4308367"/>
                  </a:lnTo>
                  <a:lnTo>
                    <a:pt x="1256769" y="4298644"/>
                  </a:lnTo>
                  <a:lnTo>
                    <a:pt x="1302301" y="4287805"/>
                  </a:lnTo>
                  <a:lnTo>
                    <a:pt x="1347399" y="4275865"/>
                  </a:lnTo>
                  <a:lnTo>
                    <a:pt x="1392047" y="4262841"/>
                  </a:lnTo>
                  <a:lnTo>
                    <a:pt x="1436231" y="4248745"/>
                  </a:lnTo>
                  <a:lnTo>
                    <a:pt x="1479936" y="4233595"/>
                  </a:lnTo>
                  <a:lnTo>
                    <a:pt x="1523146" y="4217405"/>
                  </a:lnTo>
                  <a:lnTo>
                    <a:pt x="1565847" y="4200190"/>
                  </a:lnTo>
                  <a:lnTo>
                    <a:pt x="1608023" y="4181965"/>
                  </a:lnTo>
                  <a:lnTo>
                    <a:pt x="1649660" y="4162745"/>
                  </a:lnTo>
                  <a:lnTo>
                    <a:pt x="1690743" y="4142547"/>
                  </a:lnTo>
                  <a:lnTo>
                    <a:pt x="1731257" y="4121384"/>
                  </a:lnTo>
                  <a:lnTo>
                    <a:pt x="1771186" y="4099271"/>
                  </a:lnTo>
                  <a:lnTo>
                    <a:pt x="1810516" y="4076225"/>
                  </a:lnTo>
                  <a:lnTo>
                    <a:pt x="1849232" y="4052260"/>
                  </a:lnTo>
                  <a:lnTo>
                    <a:pt x="1887319" y="4027391"/>
                  </a:lnTo>
                  <a:lnTo>
                    <a:pt x="1924761" y="4001634"/>
                  </a:lnTo>
                  <a:lnTo>
                    <a:pt x="1961544" y="3975003"/>
                  </a:lnTo>
                  <a:lnTo>
                    <a:pt x="1997652" y="3947514"/>
                  </a:lnTo>
                  <a:lnTo>
                    <a:pt x="2033072" y="3919182"/>
                  </a:lnTo>
                  <a:lnTo>
                    <a:pt x="2067787" y="3890021"/>
                  </a:lnTo>
                  <a:lnTo>
                    <a:pt x="2101783" y="3860048"/>
                  </a:lnTo>
                  <a:lnTo>
                    <a:pt x="2135044" y="3829278"/>
                  </a:lnTo>
                  <a:lnTo>
                    <a:pt x="2167557" y="3797724"/>
                  </a:lnTo>
                  <a:lnTo>
                    <a:pt x="2199305" y="3765404"/>
                  </a:lnTo>
                  <a:lnTo>
                    <a:pt x="2230274" y="3732331"/>
                  </a:lnTo>
                  <a:lnTo>
                    <a:pt x="2260448" y="3698520"/>
                  </a:lnTo>
                  <a:lnTo>
                    <a:pt x="2289814" y="3663988"/>
                  </a:lnTo>
                  <a:lnTo>
                    <a:pt x="2318355" y="3628749"/>
                  </a:lnTo>
                  <a:lnTo>
                    <a:pt x="2346057" y="3592819"/>
                  </a:lnTo>
                  <a:lnTo>
                    <a:pt x="2372905" y="3556212"/>
                  </a:lnTo>
                  <a:lnTo>
                    <a:pt x="2398883" y="3518943"/>
                  </a:lnTo>
                  <a:lnTo>
                    <a:pt x="2423978" y="3481028"/>
                  </a:lnTo>
                  <a:lnTo>
                    <a:pt x="2448173" y="3442482"/>
                  </a:lnTo>
                  <a:lnTo>
                    <a:pt x="2471454" y="3403320"/>
                  </a:lnTo>
                  <a:lnTo>
                    <a:pt x="2493806" y="3363558"/>
                  </a:lnTo>
                  <a:lnTo>
                    <a:pt x="2515214" y="3323209"/>
                  </a:lnTo>
                  <a:lnTo>
                    <a:pt x="2535662" y="3282290"/>
                  </a:lnTo>
                  <a:lnTo>
                    <a:pt x="2555137" y="3240816"/>
                  </a:lnTo>
                  <a:lnTo>
                    <a:pt x="2573622" y="3198801"/>
                  </a:lnTo>
                  <a:lnTo>
                    <a:pt x="2591103" y="3156262"/>
                  </a:lnTo>
                  <a:lnTo>
                    <a:pt x="2607565" y="3113212"/>
                  </a:lnTo>
                  <a:lnTo>
                    <a:pt x="2622993" y="3069667"/>
                  </a:lnTo>
                  <a:lnTo>
                    <a:pt x="2637372" y="3025643"/>
                  </a:lnTo>
                  <a:lnTo>
                    <a:pt x="2650686" y="2981154"/>
                  </a:lnTo>
                  <a:lnTo>
                    <a:pt x="2662922" y="2936216"/>
                  </a:lnTo>
                  <a:lnTo>
                    <a:pt x="2674063" y="2890844"/>
                  </a:lnTo>
                  <a:lnTo>
                    <a:pt x="2684095" y="2845053"/>
                  </a:lnTo>
                  <a:lnTo>
                    <a:pt x="2693003" y="2798857"/>
                  </a:lnTo>
                  <a:lnTo>
                    <a:pt x="2700772" y="2752273"/>
                  </a:lnTo>
                  <a:lnTo>
                    <a:pt x="2707387" y="2705315"/>
                  </a:lnTo>
                  <a:lnTo>
                    <a:pt x="2712833" y="2657999"/>
                  </a:lnTo>
                  <a:lnTo>
                    <a:pt x="2717095" y="2610339"/>
                  </a:lnTo>
                  <a:lnTo>
                    <a:pt x="2720157" y="2562351"/>
                  </a:lnTo>
                  <a:lnTo>
                    <a:pt x="2722006" y="2514050"/>
                  </a:lnTo>
                  <a:lnTo>
                    <a:pt x="2722626" y="2465451"/>
                  </a:lnTo>
                  <a:lnTo>
                    <a:pt x="2722626" y="643381"/>
                  </a:lnTo>
                  <a:lnTo>
                    <a:pt x="2531872" y="737869"/>
                  </a:lnTo>
                </a:path>
                <a:path w="2722880" h="5901690">
                  <a:moveTo>
                    <a:pt x="838555" y="432307"/>
                  </a:moveTo>
                  <a:lnTo>
                    <a:pt x="876818" y="486010"/>
                  </a:lnTo>
                  <a:lnTo>
                    <a:pt x="919903" y="547254"/>
                  </a:lnTo>
                  <a:lnTo>
                    <a:pt x="943085" y="580546"/>
                  </a:lnTo>
                  <a:lnTo>
                    <a:pt x="967271" y="615533"/>
                  </a:lnTo>
                  <a:lnTo>
                    <a:pt x="992393" y="652153"/>
                  </a:lnTo>
                  <a:lnTo>
                    <a:pt x="1018383" y="690341"/>
                  </a:lnTo>
                  <a:lnTo>
                    <a:pt x="1045174" y="730034"/>
                  </a:lnTo>
                  <a:lnTo>
                    <a:pt x="1072698" y="771169"/>
                  </a:lnTo>
                  <a:lnTo>
                    <a:pt x="1100889" y="813683"/>
                  </a:lnTo>
                  <a:lnTo>
                    <a:pt x="1129679" y="857512"/>
                  </a:lnTo>
                  <a:lnTo>
                    <a:pt x="1159000" y="902593"/>
                  </a:lnTo>
                  <a:lnTo>
                    <a:pt x="1188785" y="948862"/>
                  </a:lnTo>
                  <a:lnTo>
                    <a:pt x="1218966" y="996256"/>
                  </a:lnTo>
                  <a:lnTo>
                    <a:pt x="1249476" y="1044712"/>
                  </a:lnTo>
                  <a:lnTo>
                    <a:pt x="1280248" y="1094165"/>
                  </a:lnTo>
                  <a:lnTo>
                    <a:pt x="1311214" y="1144554"/>
                  </a:lnTo>
                  <a:lnTo>
                    <a:pt x="1342306" y="1195814"/>
                  </a:lnTo>
                  <a:lnTo>
                    <a:pt x="1373458" y="1247883"/>
                  </a:lnTo>
                  <a:lnTo>
                    <a:pt x="1404602" y="1300696"/>
                  </a:lnTo>
                  <a:lnTo>
                    <a:pt x="1435670" y="1354190"/>
                  </a:lnTo>
                  <a:lnTo>
                    <a:pt x="1466596" y="1408302"/>
                  </a:lnTo>
                  <a:lnTo>
                    <a:pt x="1427268" y="1438345"/>
                  </a:lnTo>
                  <a:lnTo>
                    <a:pt x="1387820" y="1468938"/>
                  </a:lnTo>
                  <a:lnTo>
                    <a:pt x="1348288" y="1500080"/>
                  </a:lnTo>
                  <a:lnTo>
                    <a:pt x="1308709" y="1531768"/>
                  </a:lnTo>
                  <a:lnTo>
                    <a:pt x="1269121" y="1564001"/>
                  </a:lnTo>
                  <a:lnTo>
                    <a:pt x="1229560" y="1596775"/>
                  </a:lnTo>
                  <a:lnTo>
                    <a:pt x="1190064" y="1630088"/>
                  </a:lnTo>
                  <a:lnTo>
                    <a:pt x="1150669" y="1663938"/>
                  </a:lnTo>
                  <a:lnTo>
                    <a:pt x="1111412" y="1698322"/>
                  </a:lnTo>
                  <a:lnTo>
                    <a:pt x="1072332" y="1733238"/>
                  </a:lnTo>
                  <a:lnTo>
                    <a:pt x="1033464" y="1768683"/>
                  </a:lnTo>
                  <a:lnTo>
                    <a:pt x="994845" y="1804656"/>
                  </a:lnTo>
                  <a:lnTo>
                    <a:pt x="956514" y="1841153"/>
                  </a:lnTo>
                  <a:lnTo>
                    <a:pt x="918506" y="1878172"/>
                  </a:lnTo>
                  <a:lnTo>
                    <a:pt x="880859" y="1915711"/>
                  </a:lnTo>
                  <a:lnTo>
                    <a:pt x="843610" y="1953767"/>
                  </a:lnTo>
                  <a:lnTo>
                    <a:pt x="806762" y="1916436"/>
                  </a:lnTo>
                  <a:lnTo>
                    <a:pt x="769531" y="1879569"/>
                  </a:lnTo>
                  <a:lnTo>
                    <a:pt x="731953" y="1843172"/>
                  </a:lnTo>
                  <a:lnTo>
                    <a:pt x="694066" y="1807252"/>
                  </a:lnTo>
                  <a:lnTo>
                    <a:pt x="655907" y="1771814"/>
                  </a:lnTo>
                  <a:lnTo>
                    <a:pt x="617512" y="1736865"/>
                  </a:lnTo>
                  <a:lnTo>
                    <a:pt x="578920" y="1702410"/>
                  </a:lnTo>
                  <a:lnTo>
                    <a:pt x="540166" y="1668455"/>
                  </a:lnTo>
                  <a:lnTo>
                    <a:pt x="501289" y="1635005"/>
                  </a:lnTo>
                  <a:lnTo>
                    <a:pt x="462325" y="1602068"/>
                  </a:lnTo>
                  <a:lnTo>
                    <a:pt x="423312" y="1569648"/>
                  </a:lnTo>
                  <a:lnTo>
                    <a:pt x="384286" y="1537752"/>
                  </a:lnTo>
                  <a:lnTo>
                    <a:pt x="345285" y="1506385"/>
                  </a:lnTo>
                  <a:lnTo>
                    <a:pt x="306346" y="1475554"/>
                  </a:lnTo>
                  <a:lnTo>
                    <a:pt x="267506" y="1445264"/>
                  </a:lnTo>
                  <a:lnTo>
                    <a:pt x="228802" y="1415521"/>
                  </a:lnTo>
                  <a:lnTo>
                    <a:pt x="190271" y="1386331"/>
                  </a:lnTo>
                  <a:lnTo>
                    <a:pt x="221873" y="1332098"/>
                  </a:lnTo>
                  <a:lnTo>
                    <a:pt x="253653" y="1278662"/>
                  </a:lnTo>
                  <a:lnTo>
                    <a:pt x="285543" y="1226075"/>
                  </a:lnTo>
                  <a:lnTo>
                    <a:pt x="317472" y="1174390"/>
                  </a:lnTo>
                  <a:lnTo>
                    <a:pt x="349370" y="1123657"/>
                  </a:lnTo>
                  <a:lnTo>
                    <a:pt x="381167" y="1073929"/>
                  </a:lnTo>
                  <a:lnTo>
                    <a:pt x="412794" y="1025257"/>
                  </a:lnTo>
                  <a:lnTo>
                    <a:pt x="444180" y="977693"/>
                  </a:lnTo>
                  <a:lnTo>
                    <a:pt x="475255" y="931289"/>
                  </a:lnTo>
                  <a:lnTo>
                    <a:pt x="505951" y="886095"/>
                  </a:lnTo>
                  <a:lnTo>
                    <a:pt x="536195" y="842165"/>
                  </a:lnTo>
                  <a:lnTo>
                    <a:pt x="565920" y="799549"/>
                  </a:lnTo>
                  <a:lnTo>
                    <a:pt x="595054" y="758299"/>
                  </a:lnTo>
                  <a:lnTo>
                    <a:pt x="623529" y="718467"/>
                  </a:lnTo>
                  <a:lnTo>
                    <a:pt x="651273" y="680105"/>
                  </a:lnTo>
                  <a:lnTo>
                    <a:pt x="678217" y="643263"/>
                  </a:lnTo>
                  <a:lnTo>
                    <a:pt x="704292" y="607995"/>
                  </a:lnTo>
                  <a:lnTo>
                    <a:pt x="729426" y="574351"/>
                  </a:lnTo>
                  <a:lnTo>
                    <a:pt x="753551" y="542383"/>
                  </a:lnTo>
                  <a:lnTo>
                    <a:pt x="798492" y="483683"/>
                  </a:lnTo>
                  <a:lnTo>
                    <a:pt x="819168" y="457054"/>
                  </a:lnTo>
                  <a:lnTo>
                    <a:pt x="838555" y="432307"/>
                  </a:lnTo>
                </a:path>
                <a:path w="2722880" h="5901690">
                  <a:moveTo>
                    <a:pt x="843610" y="4081399"/>
                  </a:moveTo>
                  <a:lnTo>
                    <a:pt x="796027" y="4079256"/>
                  </a:lnTo>
                  <a:lnTo>
                    <a:pt x="749630" y="4072952"/>
                  </a:lnTo>
                  <a:lnTo>
                    <a:pt x="704605" y="4062669"/>
                  </a:lnTo>
                  <a:lnTo>
                    <a:pt x="661138" y="4048592"/>
                  </a:lnTo>
                  <a:lnTo>
                    <a:pt x="619415" y="4030906"/>
                  </a:lnTo>
                  <a:lnTo>
                    <a:pt x="579621" y="4009794"/>
                  </a:lnTo>
                  <a:lnTo>
                    <a:pt x="541943" y="3985440"/>
                  </a:lnTo>
                  <a:lnTo>
                    <a:pt x="506566" y="3958029"/>
                  </a:lnTo>
                  <a:lnTo>
                    <a:pt x="473676" y="3927744"/>
                  </a:lnTo>
                  <a:lnTo>
                    <a:pt x="443459" y="3894770"/>
                  </a:lnTo>
                  <a:lnTo>
                    <a:pt x="416101" y="3859291"/>
                  </a:lnTo>
                  <a:lnTo>
                    <a:pt x="391788" y="3821491"/>
                  </a:lnTo>
                  <a:lnTo>
                    <a:pt x="370705" y="3781553"/>
                  </a:lnTo>
                  <a:lnTo>
                    <a:pt x="353039" y="3739663"/>
                  </a:lnTo>
                  <a:lnTo>
                    <a:pt x="338975" y="3696003"/>
                  </a:lnTo>
                  <a:lnTo>
                    <a:pt x="328699" y="3650759"/>
                  </a:lnTo>
                  <a:lnTo>
                    <a:pt x="322397" y="3604115"/>
                  </a:lnTo>
                  <a:lnTo>
                    <a:pt x="320255" y="3556254"/>
                  </a:lnTo>
                  <a:lnTo>
                    <a:pt x="321152" y="3508134"/>
                  </a:lnTo>
                  <a:lnTo>
                    <a:pt x="323813" y="3460217"/>
                  </a:lnTo>
                  <a:lnTo>
                    <a:pt x="328199" y="3412510"/>
                  </a:lnTo>
                  <a:lnTo>
                    <a:pt x="334268" y="3365020"/>
                  </a:lnTo>
                  <a:lnTo>
                    <a:pt x="341978" y="3317756"/>
                  </a:lnTo>
                  <a:lnTo>
                    <a:pt x="351289" y="3270724"/>
                  </a:lnTo>
                  <a:lnTo>
                    <a:pt x="362159" y="3223934"/>
                  </a:lnTo>
                  <a:lnTo>
                    <a:pt x="374547" y="3177391"/>
                  </a:lnTo>
                  <a:lnTo>
                    <a:pt x="388413" y="3131105"/>
                  </a:lnTo>
                  <a:lnTo>
                    <a:pt x="403714" y="3085082"/>
                  </a:lnTo>
                  <a:lnTo>
                    <a:pt x="420409" y="3039331"/>
                  </a:lnTo>
                  <a:lnTo>
                    <a:pt x="438459" y="2993858"/>
                  </a:lnTo>
                  <a:lnTo>
                    <a:pt x="457820" y="2948673"/>
                  </a:lnTo>
                  <a:lnTo>
                    <a:pt x="478453" y="2903783"/>
                  </a:lnTo>
                  <a:lnTo>
                    <a:pt x="500315" y="2859194"/>
                  </a:lnTo>
                  <a:lnTo>
                    <a:pt x="523367" y="2814916"/>
                  </a:lnTo>
                  <a:lnTo>
                    <a:pt x="547565" y="2770955"/>
                  </a:lnTo>
                  <a:lnTo>
                    <a:pt x="572871" y="2727320"/>
                  </a:lnTo>
                  <a:lnTo>
                    <a:pt x="599241" y="2684018"/>
                  </a:lnTo>
                  <a:lnTo>
                    <a:pt x="626635" y="2641056"/>
                  </a:lnTo>
                  <a:lnTo>
                    <a:pt x="655013" y="2598443"/>
                  </a:lnTo>
                  <a:lnTo>
                    <a:pt x="684332" y="2556186"/>
                  </a:lnTo>
                  <a:lnTo>
                    <a:pt x="714551" y="2514294"/>
                  </a:lnTo>
                  <a:lnTo>
                    <a:pt x="745630" y="2472772"/>
                  </a:lnTo>
                  <a:lnTo>
                    <a:pt x="777526" y="2431631"/>
                  </a:lnTo>
                  <a:lnTo>
                    <a:pt x="810200" y="2390876"/>
                  </a:lnTo>
                  <a:lnTo>
                    <a:pt x="843610" y="2350516"/>
                  </a:lnTo>
                  <a:lnTo>
                    <a:pt x="877021" y="2390692"/>
                  </a:lnTo>
                  <a:lnTo>
                    <a:pt x="909696" y="2431292"/>
                  </a:lnTo>
                  <a:lnTo>
                    <a:pt x="941595" y="2472304"/>
                  </a:lnTo>
                  <a:lnTo>
                    <a:pt x="972676" y="2513720"/>
                  </a:lnTo>
                  <a:lnTo>
                    <a:pt x="1002898" y="2555531"/>
                  </a:lnTo>
                  <a:lnTo>
                    <a:pt x="1032220" y="2597726"/>
                  </a:lnTo>
                  <a:lnTo>
                    <a:pt x="1060600" y="2640297"/>
                  </a:lnTo>
                  <a:lnTo>
                    <a:pt x="1087997" y="2683235"/>
                  </a:lnTo>
                  <a:lnTo>
                    <a:pt x="1114371" y="2726530"/>
                  </a:lnTo>
                  <a:lnTo>
                    <a:pt x="1139679" y="2770172"/>
                  </a:lnTo>
                  <a:lnTo>
                    <a:pt x="1163881" y="2814153"/>
                  </a:lnTo>
                  <a:lnTo>
                    <a:pt x="1186936" y="2858463"/>
                  </a:lnTo>
                  <a:lnTo>
                    <a:pt x="1208801" y="2903092"/>
                  </a:lnTo>
                  <a:lnTo>
                    <a:pt x="1229437" y="2948032"/>
                  </a:lnTo>
                  <a:lnTo>
                    <a:pt x="1248802" y="2993273"/>
                  </a:lnTo>
                  <a:lnTo>
                    <a:pt x="1266854" y="3038806"/>
                  </a:lnTo>
                  <a:lnTo>
                    <a:pt x="1283553" y="3084621"/>
                  </a:lnTo>
                  <a:lnTo>
                    <a:pt x="1298857" y="3130709"/>
                  </a:lnTo>
                  <a:lnTo>
                    <a:pt x="1312725" y="3177061"/>
                  </a:lnTo>
                  <a:lnTo>
                    <a:pt x="1325115" y="3223668"/>
                  </a:lnTo>
                  <a:lnTo>
                    <a:pt x="1335988" y="3270520"/>
                  </a:lnTo>
                  <a:lnTo>
                    <a:pt x="1345300" y="3317607"/>
                  </a:lnTo>
                  <a:lnTo>
                    <a:pt x="1353012" y="3364921"/>
                  </a:lnTo>
                  <a:lnTo>
                    <a:pt x="1359082" y="3412452"/>
                  </a:lnTo>
                  <a:lnTo>
                    <a:pt x="1363469" y="3460190"/>
                  </a:lnTo>
                  <a:lnTo>
                    <a:pt x="1366131" y="3508127"/>
                  </a:lnTo>
                  <a:lnTo>
                    <a:pt x="1367028" y="3556254"/>
                  </a:lnTo>
                  <a:lnTo>
                    <a:pt x="1364885" y="3603855"/>
                  </a:lnTo>
                  <a:lnTo>
                    <a:pt x="1358582" y="3650270"/>
                  </a:lnTo>
                  <a:lnTo>
                    <a:pt x="1348304" y="3695316"/>
                  </a:lnTo>
                  <a:lnTo>
                    <a:pt x="1334237" y="3738807"/>
                  </a:lnTo>
                  <a:lnTo>
                    <a:pt x="1316568" y="3780560"/>
                  </a:lnTo>
                  <a:lnTo>
                    <a:pt x="1295481" y="3820390"/>
                  </a:lnTo>
                  <a:lnTo>
                    <a:pt x="1271164" y="3858114"/>
                  </a:lnTo>
                  <a:lnTo>
                    <a:pt x="1243801" y="3893547"/>
                  </a:lnTo>
                  <a:lnTo>
                    <a:pt x="1213580" y="3926506"/>
                  </a:lnTo>
                  <a:lnTo>
                    <a:pt x="1180685" y="3956806"/>
                  </a:lnTo>
                  <a:lnTo>
                    <a:pt x="1145303" y="3984263"/>
                  </a:lnTo>
                  <a:lnTo>
                    <a:pt x="1107620" y="4008693"/>
                  </a:lnTo>
                  <a:lnTo>
                    <a:pt x="1067822" y="4029912"/>
                  </a:lnTo>
                  <a:lnTo>
                    <a:pt x="1026094" y="4047736"/>
                  </a:lnTo>
                  <a:lnTo>
                    <a:pt x="982623" y="4061981"/>
                  </a:lnTo>
                  <a:lnTo>
                    <a:pt x="937595" y="4072462"/>
                  </a:lnTo>
                  <a:lnTo>
                    <a:pt x="891195" y="4078996"/>
                  </a:lnTo>
                  <a:lnTo>
                    <a:pt x="843610" y="4081399"/>
                  </a:lnTo>
                </a:path>
                <a:path w="2722880" h="5901690">
                  <a:moveTo>
                    <a:pt x="53521" y="3556254"/>
                  </a:moveTo>
                  <a:lnTo>
                    <a:pt x="55318" y="3608669"/>
                  </a:lnTo>
                  <a:lnTo>
                    <a:pt x="60598" y="3660444"/>
                  </a:lnTo>
                  <a:lnTo>
                    <a:pt x="69202" y="3711336"/>
                  </a:lnTo>
                  <a:lnTo>
                    <a:pt x="80964" y="3761099"/>
                  </a:lnTo>
                  <a:lnTo>
                    <a:pt x="95724" y="3809491"/>
                  </a:lnTo>
                  <a:lnTo>
                    <a:pt x="59475" y="3778127"/>
                  </a:lnTo>
                  <a:lnTo>
                    <a:pt x="24558" y="3745315"/>
                  </a:lnTo>
                  <a:lnTo>
                    <a:pt x="0" y="3720266"/>
                  </a:lnTo>
                </a:path>
                <a:path w="2722880" h="5901690">
                  <a:moveTo>
                    <a:pt x="0" y="1744975"/>
                  </a:moveTo>
                  <a:lnTo>
                    <a:pt x="13051" y="1718111"/>
                  </a:lnTo>
                  <a:lnTo>
                    <a:pt x="36455" y="1671137"/>
                  </a:lnTo>
                  <a:lnTo>
                    <a:pt x="60272" y="1624456"/>
                  </a:lnTo>
                  <a:lnTo>
                    <a:pt x="98331" y="1653545"/>
                  </a:lnTo>
                  <a:lnTo>
                    <a:pt x="136511" y="1683180"/>
                  </a:lnTo>
                  <a:lnTo>
                    <a:pt x="174775" y="1713354"/>
                  </a:lnTo>
                  <a:lnTo>
                    <a:pt x="213085" y="1744059"/>
                  </a:lnTo>
                  <a:lnTo>
                    <a:pt x="251405" y="1775288"/>
                  </a:lnTo>
                  <a:lnTo>
                    <a:pt x="289698" y="1807033"/>
                  </a:lnTo>
                  <a:lnTo>
                    <a:pt x="327927" y="1839287"/>
                  </a:lnTo>
                  <a:lnTo>
                    <a:pt x="366055" y="1872043"/>
                  </a:lnTo>
                  <a:lnTo>
                    <a:pt x="404044" y="1905293"/>
                  </a:lnTo>
                  <a:lnTo>
                    <a:pt x="441857" y="1939030"/>
                  </a:lnTo>
                  <a:lnTo>
                    <a:pt x="479458" y="1973245"/>
                  </a:lnTo>
                  <a:lnTo>
                    <a:pt x="516809" y="2007933"/>
                  </a:lnTo>
                  <a:lnTo>
                    <a:pt x="553874" y="2043085"/>
                  </a:lnTo>
                  <a:lnTo>
                    <a:pt x="590615" y="2078694"/>
                  </a:lnTo>
                  <a:lnTo>
                    <a:pt x="626995" y="2114752"/>
                  </a:lnTo>
                  <a:lnTo>
                    <a:pt x="662978" y="2151253"/>
                  </a:lnTo>
                  <a:lnTo>
                    <a:pt x="630334" y="2189769"/>
                  </a:lnTo>
                  <a:lnTo>
                    <a:pt x="598265" y="2228685"/>
                  </a:lnTo>
                  <a:lnTo>
                    <a:pt x="566800" y="2267997"/>
                  </a:lnTo>
                  <a:lnTo>
                    <a:pt x="535970" y="2307698"/>
                  </a:lnTo>
                  <a:lnTo>
                    <a:pt x="505806" y="2347784"/>
                  </a:lnTo>
                  <a:lnTo>
                    <a:pt x="476337" y="2388249"/>
                  </a:lnTo>
                  <a:lnTo>
                    <a:pt x="447594" y="2429088"/>
                  </a:lnTo>
                  <a:lnTo>
                    <a:pt x="419607" y="2470296"/>
                  </a:lnTo>
                  <a:lnTo>
                    <a:pt x="392406" y="2511868"/>
                  </a:lnTo>
                  <a:lnTo>
                    <a:pt x="366022" y="2553798"/>
                  </a:lnTo>
                  <a:lnTo>
                    <a:pt x="340485" y="2596080"/>
                  </a:lnTo>
                  <a:lnTo>
                    <a:pt x="315826" y="2638711"/>
                  </a:lnTo>
                  <a:lnTo>
                    <a:pt x="292074" y="2681684"/>
                  </a:lnTo>
                  <a:lnTo>
                    <a:pt x="269260" y="2724994"/>
                  </a:lnTo>
                  <a:lnTo>
                    <a:pt x="247414" y="2768636"/>
                  </a:lnTo>
                  <a:lnTo>
                    <a:pt x="226566" y="2812605"/>
                  </a:lnTo>
                  <a:lnTo>
                    <a:pt x="206748" y="2856895"/>
                  </a:lnTo>
                  <a:lnTo>
                    <a:pt x="187988" y="2901502"/>
                  </a:lnTo>
                  <a:lnTo>
                    <a:pt x="170318" y="2946420"/>
                  </a:lnTo>
                  <a:lnTo>
                    <a:pt x="153767" y="2991643"/>
                  </a:lnTo>
                  <a:lnTo>
                    <a:pt x="138367" y="3037166"/>
                  </a:lnTo>
                  <a:lnTo>
                    <a:pt x="124146" y="3082985"/>
                  </a:lnTo>
                  <a:lnTo>
                    <a:pt x="111136" y="3129094"/>
                  </a:lnTo>
                  <a:lnTo>
                    <a:pt x="99368" y="3175488"/>
                  </a:lnTo>
                  <a:lnTo>
                    <a:pt x="88870" y="3222161"/>
                  </a:lnTo>
                  <a:lnTo>
                    <a:pt x="79673" y="3269108"/>
                  </a:lnTo>
                  <a:lnTo>
                    <a:pt x="71809" y="3316324"/>
                  </a:lnTo>
                  <a:lnTo>
                    <a:pt x="65306" y="3363803"/>
                  </a:lnTo>
                  <a:lnTo>
                    <a:pt x="60195" y="3411541"/>
                  </a:lnTo>
                  <a:lnTo>
                    <a:pt x="56508" y="3459533"/>
                  </a:lnTo>
                  <a:lnTo>
                    <a:pt x="54273" y="3507772"/>
                  </a:lnTo>
                  <a:lnTo>
                    <a:pt x="53521" y="3556254"/>
                  </a:lnTo>
                </a:path>
                <a:path w="2722880" h="5901690">
                  <a:moveTo>
                    <a:pt x="1593215" y="3809491"/>
                  </a:moveTo>
                  <a:lnTo>
                    <a:pt x="1607987" y="3761270"/>
                  </a:lnTo>
                  <a:lnTo>
                    <a:pt x="1619742" y="3711848"/>
                  </a:lnTo>
                  <a:lnTo>
                    <a:pt x="1628327" y="3661212"/>
                  </a:lnTo>
                  <a:lnTo>
                    <a:pt x="1633590" y="3609352"/>
                  </a:lnTo>
                  <a:lnTo>
                    <a:pt x="1635379" y="3556254"/>
                  </a:lnTo>
                  <a:lnTo>
                    <a:pt x="1634578" y="3506212"/>
                  </a:lnTo>
                  <a:lnTo>
                    <a:pt x="1632198" y="3456429"/>
                  </a:lnTo>
                  <a:lnTo>
                    <a:pt x="1628272" y="3406910"/>
                  </a:lnTo>
                  <a:lnTo>
                    <a:pt x="1622835" y="3357662"/>
                  </a:lnTo>
                  <a:lnTo>
                    <a:pt x="1615920" y="3308690"/>
                  </a:lnTo>
                  <a:lnTo>
                    <a:pt x="1607560" y="3260000"/>
                  </a:lnTo>
                  <a:lnTo>
                    <a:pt x="1597790" y="3211597"/>
                  </a:lnTo>
                  <a:lnTo>
                    <a:pt x="1586642" y="3163488"/>
                  </a:lnTo>
                  <a:lnTo>
                    <a:pt x="1574151" y="3115678"/>
                  </a:lnTo>
                  <a:lnTo>
                    <a:pt x="1560351" y="3068173"/>
                  </a:lnTo>
                  <a:lnTo>
                    <a:pt x="1545274" y="3020979"/>
                  </a:lnTo>
                  <a:lnTo>
                    <a:pt x="1528955" y="2974101"/>
                  </a:lnTo>
                  <a:lnTo>
                    <a:pt x="1511427" y="2927546"/>
                  </a:lnTo>
                  <a:lnTo>
                    <a:pt x="1492725" y="2881318"/>
                  </a:lnTo>
                  <a:lnTo>
                    <a:pt x="1472881" y="2835425"/>
                  </a:lnTo>
                  <a:lnTo>
                    <a:pt x="1451929" y="2789871"/>
                  </a:lnTo>
                  <a:lnTo>
                    <a:pt x="1429903" y="2744662"/>
                  </a:lnTo>
                  <a:lnTo>
                    <a:pt x="1406837" y="2699805"/>
                  </a:lnTo>
                  <a:lnTo>
                    <a:pt x="1382764" y="2655305"/>
                  </a:lnTo>
                  <a:lnTo>
                    <a:pt x="1357719" y="2611168"/>
                  </a:lnTo>
                  <a:lnTo>
                    <a:pt x="1331734" y="2567399"/>
                  </a:lnTo>
                  <a:lnTo>
                    <a:pt x="1304843" y="2524004"/>
                  </a:lnTo>
                  <a:lnTo>
                    <a:pt x="1277081" y="2480990"/>
                  </a:lnTo>
                  <a:lnTo>
                    <a:pt x="1248480" y="2438361"/>
                  </a:lnTo>
                  <a:lnTo>
                    <a:pt x="1219075" y="2396125"/>
                  </a:lnTo>
                  <a:lnTo>
                    <a:pt x="1188899" y="2354285"/>
                  </a:lnTo>
                  <a:lnTo>
                    <a:pt x="1157985" y="2312849"/>
                  </a:lnTo>
                  <a:lnTo>
                    <a:pt x="1126368" y="2271822"/>
                  </a:lnTo>
                  <a:lnTo>
                    <a:pt x="1094081" y="2231210"/>
                  </a:lnTo>
                  <a:lnTo>
                    <a:pt x="1061158" y="2191018"/>
                  </a:lnTo>
                  <a:lnTo>
                    <a:pt x="1027633" y="2151253"/>
                  </a:lnTo>
                  <a:lnTo>
                    <a:pt x="1063980" y="2114342"/>
                  </a:lnTo>
                  <a:lnTo>
                    <a:pt x="1100741" y="2077885"/>
                  </a:lnTo>
                  <a:lnTo>
                    <a:pt x="1137879" y="2041888"/>
                  </a:lnTo>
                  <a:lnTo>
                    <a:pt x="1175359" y="2006357"/>
                  </a:lnTo>
                  <a:lnTo>
                    <a:pt x="1213145" y="1971298"/>
                  </a:lnTo>
                  <a:lnTo>
                    <a:pt x="1251201" y="1936718"/>
                  </a:lnTo>
                  <a:lnTo>
                    <a:pt x="1289491" y="1902623"/>
                  </a:lnTo>
                  <a:lnTo>
                    <a:pt x="1327979" y="1869019"/>
                  </a:lnTo>
                  <a:lnTo>
                    <a:pt x="1366630" y="1835913"/>
                  </a:lnTo>
                  <a:lnTo>
                    <a:pt x="1405408" y="1803310"/>
                  </a:lnTo>
                  <a:lnTo>
                    <a:pt x="1444277" y="1771218"/>
                  </a:lnTo>
                  <a:lnTo>
                    <a:pt x="1483201" y="1739642"/>
                  </a:lnTo>
                  <a:lnTo>
                    <a:pt x="1522144" y="1708590"/>
                  </a:lnTo>
                  <a:lnTo>
                    <a:pt x="1561071" y="1678066"/>
                  </a:lnTo>
                  <a:lnTo>
                    <a:pt x="1599946" y="1648078"/>
                  </a:lnTo>
                  <a:lnTo>
                    <a:pt x="1625277" y="1696965"/>
                  </a:lnTo>
                  <a:lnTo>
                    <a:pt x="1650216" y="1746032"/>
                  </a:lnTo>
                  <a:lnTo>
                    <a:pt x="1674719" y="1795239"/>
                  </a:lnTo>
                  <a:lnTo>
                    <a:pt x="1698741" y="1844543"/>
                  </a:lnTo>
                  <a:lnTo>
                    <a:pt x="1722238" y="1893903"/>
                  </a:lnTo>
                  <a:lnTo>
                    <a:pt x="1745166" y="1943276"/>
                  </a:lnTo>
                  <a:lnTo>
                    <a:pt x="1767481" y="1992622"/>
                  </a:lnTo>
                  <a:lnTo>
                    <a:pt x="1789138" y="2041899"/>
                  </a:lnTo>
                  <a:lnTo>
                    <a:pt x="1810093" y="2091064"/>
                  </a:lnTo>
                  <a:lnTo>
                    <a:pt x="1830302" y="2140076"/>
                  </a:lnTo>
                  <a:lnTo>
                    <a:pt x="1849721" y="2188894"/>
                  </a:lnTo>
                  <a:lnTo>
                    <a:pt x="1868306" y="2237475"/>
                  </a:lnTo>
                  <a:lnTo>
                    <a:pt x="1886012" y="2285778"/>
                  </a:lnTo>
                  <a:lnTo>
                    <a:pt x="1902796" y="2333761"/>
                  </a:lnTo>
                  <a:lnTo>
                    <a:pt x="1918612" y="2381382"/>
                  </a:lnTo>
                  <a:lnTo>
                    <a:pt x="1933417" y="2428601"/>
                  </a:lnTo>
                  <a:lnTo>
                    <a:pt x="1947167" y="2475374"/>
                  </a:lnTo>
                  <a:lnTo>
                    <a:pt x="1959816" y="2521660"/>
                  </a:lnTo>
                  <a:lnTo>
                    <a:pt x="1971323" y="2567417"/>
                  </a:lnTo>
                  <a:lnTo>
                    <a:pt x="1981641" y="2612605"/>
                  </a:lnTo>
                  <a:lnTo>
                    <a:pt x="1990726" y="2657180"/>
                  </a:lnTo>
                  <a:lnTo>
                    <a:pt x="1998535" y="2701102"/>
                  </a:lnTo>
                  <a:lnTo>
                    <a:pt x="2005024" y="2744328"/>
                  </a:lnTo>
                  <a:lnTo>
                    <a:pt x="2010147" y="2786817"/>
                  </a:lnTo>
                  <a:lnTo>
                    <a:pt x="2013862" y="2828526"/>
                  </a:lnTo>
                  <a:lnTo>
                    <a:pt x="2016123" y="2869416"/>
                  </a:lnTo>
                  <a:lnTo>
                    <a:pt x="2016887" y="2909442"/>
                  </a:lnTo>
                  <a:lnTo>
                    <a:pt x="2015544" y="2960816"/>
                  </a:lnTo>
                  <a:lnTo>
                    <a:pt x="2012020" y="3011636"/>
                  </a:lnTo>
                  <a:lnTo>
                    <a:pt x="2006361" y="3061856"/>
                  </a:lnTo>
                  <a:lnTo>
                    <a:pt x="1998614" y="3111429"/>
                  </a:lnTo>
                  <a:lnTo>
                    <a:pt x="1988827" y="3160306"/>
                  </a:lnTo>
                  <a:lnTo>
                    <a:pt x="1977047" y="3208443"/>
                  </a:lnTo>
                  <a:lnTo>
                    <a:pt x="1963321" y="3255790"/>
                  </a:lnTo>
                  <a:lnTo>
                    <a:pt x="1947695" y="3302302"/>
                  </a:lnTo>
                  <a:lnTo>
                    <a:pt x="1930218" y="3347931"/>
                  </a:lnTo>
                  <a:lnTo>
                    <a:pt x="1910937" y="3392631"/>
                  </a:lnTo>
                  <a:lnTo>
                    <a:pt x="1889898" y="3436353"/>
                  </a:lnTo>
                  <a:lnTo>
                    <a:pt x="1867148" y="3479051"/>
                  </a:lnTo>
                  <a:lnTo>
                    <a:pt x="1842735" y="3520678"/>
                  </a:lnTo>
                  <a:lnTo>
                    <a:pt x="1816706" y="3561188"/>
                  </a:lnTo>
                  <a:lnTo>
                    <a:pt x="1789108" y="3600532"/>
                  </a:lnTo>
                  <a:lnTo>
                    <a:pt x="1759989" y="3638663"/>
                  </a:lnTo>
                  <a:lnTo>
                    <a:pt x="1729395" y="3675536"/>
                  </a:lnTo>
                  <a:lnTo>
                    <a:pt x="1697373" y="3711102"/>
                  </a:lnTo>
                  <a:lnTo>
                    <a:pt x="1663971" y="3745315"/>
                  </a:lnTo>
                  <a:lnTo>
                    <a:pt x="1629236" y="3778127"/>
                  </a:lnTo>
                  <a:lnTo>
                    <a:pt x="1593215" y="3809491"/>
                  </a:lnTo>
                </a:path>
                <a:path w="2722880" h="5901690">
                  <a:moveTo>
                    <a:pt x="2457577" y="2467102"/>
                  </a:moveTo>
                  <a:lnTo>
                    <a:pt x="2456722" y="2520226"/>
                  </a:lnTo>
                  <a:lnTo>
                    <a:pt x="2454176" y="2572905"/>
                  </a:lnTo>
                  <a:lnTo>
                    <a:pt x="2449963" y="2625113"/>
                  </a:lnTo>
                  <a:lnTo>
                    <a:pt x="2444106" y="2676825"/>
                  </a:lnTo>
                  <a:lnTo>
                    <a:pt x="2436631" y="2728018"/>
                  </a:lnTo>
                  <a:lnTo>
                    <a:pt x="2427562" y="2778666"/>
                  </a:lnTo>
                  <a:lnTo>
                    <a:pt x="2416924" y="2828745"/>
                  </a:lnTo>
                  <a:lnTo>
                    <a:pt x="2404740" y="2878231"/>
                  </a:lnTo>
                  <a:lnTo>
                    <a:pt x="2391037" y="2927098"/>
                  </a:lnTo>
                  <a:lnTo>
                    <a:pt x="2375837" y="2975324"/>
                  </a:lnTo>
                  <a:lnTo>
                    <a:pt x="2359166" y="3022882"/>
                  </a:lnTo>
                  <a:lnTo>
                    <a:pt x="2341048" y="3069749"/>
                  </a:lnTo>
                  <a:lnTo>
                    <a:pt x="2321507" y="3115900"/>
                  </a:lnTo>
                  <a:lnTo>
                    <a:pt x="2300569" y="3161311"/>
                  </a:lnTo>
                  <a:lnTo>
                    <a:pt x="2278257" y="3205957"/>
                  </a:lnTo>
                  <a:lnTo>
                    <a:pt x="2254597" y="3249813"/>
                  </a:lnTo>
                  <a:lnTo>
                    <a:pt x="2229612" y="3292855"/>
                  </a:lnTo>
                  <a:lnTo>
                    <a:pt x="2241564" y="3246856"/>
                  </a:lnTo>
                  <a:lnTo>
                    <a:pt x="2252059" y="3200157"/>
                  </a:lnTo>
                  <a:lnTo>
                    <a:pt x="2261053" y="3152834"/>
                  </a:lnTo>
                  <a:lnTo>
                    <a:pt x="2268505" y="3104959"/>
                  </a:lnTo>
                  <a:lnTo>
                    <a:pt x="2274374" y="3056608"/>
                  </a:lnTo>
                  <a:lnTo>
                    <a:pt x="2278618" y="3007856"/>
                  </a:lnTo>
                  <a:lnTo>
                    <a:pt x="2281194" y="2958776"/>
                  </a:lnTo>
                  <a:lnTo>
                    <a:pt x="2282063" y="2909442"/>
                  </a:lnTo>
                  <a:lnTo>
                    <a:pt x="2281365" y="2867553"/>
                  </a:lnTo>
                  <a:lnTo>
                    <a:pt x="2279298" y="2824964"/>
                  </a:lnTo>
                  <a:lnTo>
                    <a:pt x="2275898" y="2781710"/>
                  </a:lnTo>
                  <a:lnTo>
                    <a:pt x="2271202" y="2737826"/>
                  </a:lnTo>
                  <a:lnTo>
                    <a:pt x="2265247" y="2693346"/>
                  </a:lnTo>
                  <a:lnTo>
                    <a:pt x="2258072" y="2648303"/>
                  </a:lnTo>
                  <a:lnTo>
                    <a:pt x="2249712" y="2602733"/>
                  </a:lnTo>
                  <a:lnTo>
                    <a:pt x="2240205" y="2556669"/>
                  </a:lnTo>
                  <a:lnTo>
                    <a:pt x="2229589" y="2510146"/>
                  </a:lnTo>
                  <a:lnTo>
                    <a:pt x="2217899" y="2463197"/>
                  </a:lnTo>
                  <a:lnTo>
                    <a:pt x="2205175" y="2415858"/>
                  </a:lnTo>
                  <a:lnTo>
                    <a:pt x="2191452" y="2368162"/>
                  </a:lnTo>
                  <a:lnTo>
                    <a:pt x="2176767" y="2320144"/>
                  </a:lnTo>
                  <a:lnTo>
                    <a:pt x="2161159" y="2271838"/>
                  </a:lnTo>
                  <a:lnTo>
                    <a:pt x="2144664" y="2223277"/>
                  </a:lnTo>
                  <a:lnTo>
                    <a:pt x="2127320" y="2174497"/>
                  </a:lnTo>
                  <a:lnTo>
                    <a:pt x="2109163" y="2125532"/>
                  </a:lnTo>
                  <a:lnTo>
                    <a:pt x="2090231" y="2076415"/>
                  </a:lnTo>
                  <a:lnTo>
                    <a:pt x="2070560" y="2027181"/>
                  </a:lnTo>
                  <a:lnTo>
                    <a:pt x="2050189" y="1977865"/>
                  </a:lnTo>
                  <a:lnTo>
                    <a:pt x="2029154" y="1928499"/>
                  </a:lnTo>
                  <a:lnTo>
                    <a:pt x="2007492" y="1879120"/>
                  </a:lnTo>
                  <a:lnTo>
                    <a:pt x="1985241" y="1829761"/>
                  </a:lnTo>
                  <a:lnTo>
                    <a:pt x="1962437" y="1780455"/>
                  </a:lnTo>
                  <a:lnTo>
                    <a:pt x="1939118" y="1731238"/>
                  </a:lnTo>
                  <a:lnTo>
                    <a:pt x="1915322" y="1682144"/>
                  </a:lnTo>
                  <a:lnTo>
                    <a:pt x="1891084" y="1633206"/>
                  </a:lnTo>
                  <a:lnTo>
                    <a:pt x="1866444" y="1584460"/>
                  </a:lnTo>
                  <a:lnTo>
                    <a:pt x="1841436" y="1535939"/>
                  </a:lnTo>
                  <a:lnTo>
                    <a:pt x="1816100" y="1487677"/>
                  </a:lnTo>
                  <a:lnTo>
                    <a:pt x="1866767" y="1452100"/>
                  </a:lnTo>
                  <a:lnTo>
                    <a:pt x="1916748" y="1417664"/>
                  </a:lnTo>
                  <a:lnTo>
                    <a:pt x="1965938" y="1384387"/>
                  </a:lnTo>
                  <a:lnTo>
                    <a:pt x="2014237" y="1352282"/>
                  </a:lnTo>
                  <a:lnTo>
                    <a:pt x="2061543" y="1321364"/>
                  </a:lnTo>
                  <a:lnTo>
                    <a:pt x="2107754" y="1291648"/>
                  </a:lnTo>
                  <a:lnTo>
                    <a:pt x="2152769" y="1263150"/>
                  </a:lnTo>
                  <a:lnTo>
                    <a:pt x="2196484" y="1235884"/>
                  </a:lnTo>
                  <a:lnTo>
                    <a:pt x="2238799" y="1209864"/>
                  </a:lnTo>
                  <a:lnTo>
                    <a:pt x="2279612" y="1185107"/>
                  </a:lnTo>
                  <a:lnTo>
                    <a:pt x="2318820" y="1161626"/>
                  </a:lnTo>
                  <a:lnTo>
                    <a:pt x="2356323" y="1139437"/>
                  </a:lnTo>
                  <a:lnTo>
                    <a:pt x="2392018" y="1118555"/>
                  </a:lnTo>
                  <a:lnTo>
                    <a:pt x="2425803" y="1098994"/>
                  </a:lnTo>
                  <a:lnTo>
                    <a:pt x="2457577" y="1080769"/>
                  </a:lnTo>
                  <a:lnTo>
                    <a:pt x="2457577" y="2467102"/>
                  </a:lnTo>
                </a:path>
                <a:path w="2722880" h="5901690">
                  <a:moveTo>
                    <a:pt x="498960" y="5901687"/>
                  </a:moveTo>
                  <a:lnTo>
                    <a:pt x="491314" y="5842470"/>
                  </a:lnTo>
                  <a:lnTo>
                    <a:pt x="481963" y="5787038"/>
                  </a:lnTo>
                  <a:lnTo>
                    <a:pt x="470715" y="5732517"/>
                  </a:lnTo>
                  <a:lnTo>
                    <a:pt x="457644" y="5678904"/>
                  </a:lnTo>
                  <a:lnTo>
                    <a:pt x="442824" y="5626200"/>
                  </a:lnTo>
                  <a:lnTo>
                    <a:pt x="426330" y="5574406"/>
                  </a:lnTo>
                  <a:lnTo>
                    <a:pt x="408237" y="5523519"/>
                  </a:lnTo>
                  <a:lnTo>
                    <a:pt x="388617" y="5473542"/>
                  </a:lnTo>
                  <a:lnTo>
                    <a:pt x="367547" y="5424473"/>
                  </a:lnTo>
                  <a:lnTo>
                    <a:pt x="345100" y="5376311"/>
                  </a:lnTo>
                  <a:lnTo>
                    <a:pt x="321351" y="5329058"/>
                  </a:lnTo>
                  <a:lnTo>
                    <a:pt x="296374" y="5282712"/>
                  </a:lnTo>
                  <a:lnTo>
                    <a:pt x="270244" y="5237274"/>
                  </a:lnTo>
                  <a:lnTo>
                    <a:pt x="243034" y="5192744"/>
                  </a:lnTo>
                  <a:lnTo>
                    <a:pt x="214820" y="5149120"/>
                  </a:lnTo>
                  <a:lnTo>
                    <a:pt x="185676" y="5106404"/>
                  </a:lnTo>
                  <a:lnTo>
                    <a:pt x="155676" y="5064594"/>
                  </a:lnTo>
                  <a:lnTo>
                    <a:pt x="124895" y="5023691"/>
                  </a:lnTo>
                  <a:lnTo>
                    <a:pt x="93406" y="4983695"/>
                  </a:lnTo>
                  <a:lnTo>
                    <a:pt x="61285" y="4944605"/>
                  </a:lnTo>
                  <a:lnTo>
                    <a:pt x="28606" y="4906421"/>
                  </a:lnTo>
                  <a:lnTo>
                    <a:pt x="0" y="4874264"/>
                  </a:lnTo>
                </a:path>
                <a:path w="2722880" h="5901690">
                  <a:moveTo>
                    <a:pt x="0" y="5311184"/>
                  </a:moveTo>
                  <a:lnTo>
                    <a:pt x="45531" y="5384661"/>
                  </a:lnTo>
                  <a:lnTo>
                    <a:pt x="70127" y="5428284"/>
                  </a:lnTo>
                  <a:lnTo>
                    <a:pt x="93431" y="5472756"/>
                  </a:lnTo>
                  <a:lnTo>
                    <a:pt x="115357" y="5518075"/>
                  </a:lnTo>
                  <a:lnTo>
                    <a:pt x="135820" y="5564238"/>
                  </a:lnTo>
                  <a:lnTo>
                    <a:pt x="154737" y="5611242"/>
                  </a:lnTo>
                  <a:lnTo>
                    <a:pt x="172022" y="5659083"/>
                  </a:lnTo>
                  <a:lnTo>
                    <a:pt x="187591" y="5707758"/>
                  </a:lnTo>
                  <a:lnTo>
                    <a:pt x="201359" y="5757265"/>
                  </a:lnTo>
                  <a:lnTo>
                    <a:pt x="213241" y="5807601"/>
                  </a:lnTo>
                  <a:lnTo>
                    <a:pt x="223153" y="5858762"/>
                  </a:lnTo>
                  <a:lnTo>
                    <a:pt x="229640" y="5901687"/>
                  </a:lnTo>
                </a:path>
              </a:pathLst>
            </a:custGeom>
            <a:ln w="46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367528" y="8404859"/>
              <a:ext cx="1701164" cy="734695"/>
            </a:xfrm>
            <a:custGeom>
              <a:avLst/>
              <a:gdLst/>
              <a:ahLst/>
              <a:cxnLst/>
              <a:rect l="l" t="t" r="r" b="b"/>
              <a:pathLst>
                <a:path w="1701165" h="734695">
                  <a:moveTo>
                    <a:pt x="387096" y="432562"/>
                  </a:moveTo>
                  <a:lnTo>
                    <a:pt x="376809" y="385699"/>
                  </a:lnTo>
                  <a:lnTo>
                    <a:pt x="348996" y="347980"/>
                  </a:lnTo>
                  <a:lnTo>
                    <a:pt x="307987" y="323240"/>
                  </a:lnTo>
                  <a:lnTo>
                    <a:pt x="256794" y="314960"/>
                  </a:lnTo>
                  <a:lnTo>
                    <a:pt x="230822" y="316522"/>
                  </a:lnTo>
                  <a:lnTo>
                    <a:pt x="183908" y="328358"/>
                  </a:lnTo>
                  <a:lnTo>
                    <a:pt x="145034" y="350862"/>
                  </a:lnTo>
                  <a:lnTo>
                    <a:pt x="114173" y="381266"/>
                  </a:lnTo>
                  <a:lnTo>
                    <a:pt x="101981" y="399415"/>
                  </a:lnTo>
                  <a:lnTo>
                    <a:pt x="101981" y="0"/>
                  </a:lnTo>
                  <a:lnTo>
                    <a:pt x="0" y="0"/>
                  </a:lnTo>
                  <a:lnTo>
                    <a:pt x="0" y="725424"/>
                  </a:lnTo>
                  <a:lnTo>
                    <a:pt x="104394" y="725424"/>
                  </a:lnTo>
                  <a:lnTo>
                    <a:pt x="104394" y="550164"/>
                  </a:lnTo>
                  <a:lnTo>
                    <a:pt x="106260" y="519607"/>
                  </a:lnTo>
                  <a:lnTo>
                    <a:pt x="121539" y="467106"/>
                  </a:lnTo>
                  <a:lnTo>
                    <a:pt x="151955" y="426415"/>
                  </a:lnTo>
                  <a:lnTo>
                    <a:pt x="192024" y="405663"/>
                  </a:lnTo>
                  <a:lnTo>
                    <a:pt x="215011" y="403098"/>
                  </a:lnTo>
                  <a:lnTo>
                    <a:pt x="230505" y="404266"/>
                  </a:lnTo>
                  <a:lnTo>
                    <a:pt x="271538" y="430707"/>
                  </a:lnTo>
                  <a:lnTo>
                    <a:pt x="282702" y="469265"/>
                  </a:lnTo>
                  <a:lnTo>
                    <a:pt x="282702" y="724154"/>
                  </a:lnTo>
                  <a:lnTo>
                    <a:pt x="387096" y="724154"/>
                  </a:lnTo>
                  <a:lnTo>
                    <a:pt x="387096" y="432562"/>
                  </a:lnTo>
                  <a:close/>
                </a:path>
                <a:path w="1701165" h="734695">
                  <a:moveTo>
                    <a:pt x="633349" y="331851"/>
                  </a:moveTo>
                  <a:lnTo>
                    <a:pt x="529209" y="331851"/>
                  </a:lnTo>
                  <a:lnTo>
                    <a:pt x="529209" y="725424"/>
                  </a:lnTo>
                  <a:lnTo>
                    <a:pt x="633349" y="725424"/>
                  </a:lnTo>
                  <a:lnTo>
                    <a:pt x="633349" y="331851"/>
                  </a:lnTo>
                  <a:close/>
                </a:path>
                <a:path w="1701165" h="734695">
                  <a:moveTo>
                    <a:pt x="643128" y="190754"/>
                  </a:moveTo>
                  <a:lnTo>
                    <a:pt x="624713" y="151511"/>
                  </a:lnTo>
                  <a:lnTo>
                    <a:pt x="584327" y="135636"/>
                  </a:lnTo>
                  <a:lnTo>
                    <a:pt x="573316" y="136588"/>
                  </a:lnTo>
                  <a:lnTo>
                    <a:pt x="534593" y="160083"/>
                  </a:lnTo>
                  <a:lnTo>
                    <a:pt x="524256" y="190754"/>
                  </a:lnTo>
                  <a:lnTo>
                    <a:pt x="525399" y="202107"/>
                  </a:lnTo>
                  <a:lnTo>
                    <a:pt x="552069" y="237159"/>
                  </a:lnTo>
                  <a:lnTo>
                    <a:pt x="584327" y="245999"/>
                  </a:lnTo>
                  <a:lnTo>
                    <a:pt x="595134" y="245059"/>
                  </a:lnTo>
                  <a:lnTo>
                    <a:pt x="632777" y="221513"/>
                  </a:lnTo>
                  <a:lnTo>
                    <a:pt x="643128" y="190754"/>
                  </a:lnTo>
                  <a:close/>
                </a:path>
                <a:path w="1701165" h="734695">
                  <a:moveTo>
                    <a:pt x="1162812" y="432943"/>
                  </a:moveTo>
                  <a:lnTo>
                    <a:pt x="1152537" y="386143"/>
                  </a:lnTo>
                  <a:lnTo>
                    <a:pt x="1124839" y="348488"/>
                  </a:lnTo>
                  <a:lnTo>
                    <a:pt x="1083538" y="323748"/>
                  </a:lnTo>
                  <a:lnTo>
                    <a:pt x="1033018" y="315468"/>
                  </a:lnTo>
                  <a:lnTo>
                    <a:pt x="1007325" y="317030"/>
                  </a:lnTo>
                  <a:lnTo>
                    <a:pt x="960945" y="328866"/>
                  </a:lnTo>
                  <a:lnTo>
                    <a:pt x="921194" y="351091"/>
                  </a:lnTo>
                  <a:lnTo>
                    <a:pt x="890828" y="383108"/>
                  </a:lnTo>
                  <a:lnTo>
                    <a:pt x="878840" y="402336"/>
                  </a:lnTo>
                  <a:lnTo>
                    <a:pt x="871474" y="332613"/>
                  </a:lnTo>
                  <a:lnTo>
                    <a:pt x="777240" y="332613"/>
                  </a:lnTo>
                  <a:lnTo>
                    <a:pt x="777240" y="725424"/>
                  </a:lnTo>
                  <a:lnTo>
                    <a:pt x="881253" y="725424"/>
                  </a:lnTo>
                  <a:lnTo>
                    <a:pt x="881253" y="550418"/>
                  </a:lnTo>
                  <a:lnTo>
                    <a:pt x="883094" y="519887"/>
                  </a:lnTo>
                  <a:lnTo>
                    <a:pt x="898283" y="467461"/>
                  </a:lnTo>
                  <a:lnTo>
                    <a:pt x="928598" y="426808"/>
                  </a:lnTo>
                  <a:lnTo>
                    <a:pt x="968527" y="406158"/>
                  </a:lnTo>
                  <a:lnTo>
                    <a:pt x="991489" y="403606"/>
                  </a:lnTo>
                  <a:lnTo>
                    <a:pt x="1006843" y="404749"/>
                  </a:lnTo>
                  <a:lnTo>
                    <a:pt x="1047737" y="431088"/>
                  </a:lnTo>
                  <a:lnTo>
                    <a:pt x="1058799" y="469646"/>
                  </a:lnTo>
                  <a:lnTo>
                    <a:pt x="1058799" y="724154"/>
                  </a:lnTo>
                  <a:lnTo>
                    <a:pt x="1162812" y="724154"/>
                  </a:lnTo>
                  <a:lnTo>
                    <a:pt x="1162812" y="432943"/>
                  </a:lnTo>
                  <a:close/>
                </a:path>
                <a:path w="1701165" h="734695">
                  <a:moveTo>
                    <a:pt x="1700784" y="490220"/>
                  </a:moveTo>
                  <a:lnTo>
                    <a:pt x="1689468" y="450151"/>
                  </a:lnTo>
                  <a:lnTo>
                    <a:pt x="1673936" y="414680"/>
                  </a:lnTo>
                  <a:lnTo>
                    <a:pt x="1629664" y="357505"/>
                  </a:lnTo>
                  <a:lnTo>
                    <a:pt x="1583055" y="328879"/>
                  </a:lnTo>
                  <a:lnTo>
                    <a:pt x="1583055" y="461899"/>
                  </a:lnTo>
                  <a:lnTo>
                    <a:pt x="1377061" y="535686"/>
                  </a:lnTo>
                  <a:lnTo>
                    <a:pt x="1375791" y="532003"/>
                  </a:lnTo>
                  <a:lnTo>
                    <a:pt x="1375791" y="519684"/>
                  </a:lnTo>
                  <a:lnTo>
                    <a:pt x="1383347" y="469811"/>
                  </a:lnTo>
                  <a:lnTo>
                    <a:pt x="1406525" y="430022"/>
                  </a:lnTo>
                  <a:lnTo>
                    <a:pt x="1442351" y="404063"/>
                  </a:lnTo>
                  <a:lnTo>
                    <a:pt x="1487424" y="395605"/>
                  </a:lnTo>
                  <a:lnTo>
                    <a:pt x="1504911" y="396773"/>
                  </a:lnTo>
                  <a:lnTo>
                    <a:pt x="1547495" y="414020"/>
                  </a:lnTo>
                  <a:lnTo>
                    <a:pt x="1576158" y="447903"/>
                  </a:lnTo>
                  <a:lnTo>
                    <a:pt x="1583055" y="461899"/>
                  </a:lnTo>
                  <a:lnTo>
                    <a:pt x="1583055" y="328879"/>
                  </a:lnTo>
                  <a:lnTo>
                    <a:pt x="1569720" y="322732"/>
                  </a:lnTo>
                  <a:lnTo>
                    <a:pt x="1534642" y="313880"/>
                  </a:lnTo>
                  <a:lnTo>
                    <a:pt x="1496060" y="310896"/>
                  </a:lnTo>
                  <a:lnTo>
                    <a:pt x="1466342" y="312712"/>
                  </a:lnTo>
                  <a:lnTo>
                    <a:pt x="1410627" y="326923"/>
                  </a:lnTo>
                  <a:lnTo>
                    <a:pt x="1360068" y="355003"/>
                  </a:lnTo>
                  <a:lnTo>
                    <a:pt x="1319593" y="393725"/>
                  </a:lnTo>
                  <a:lnTo>
                    <a:pt x="1290612" y="441883"/>
                  </a:lnTo>
                  <a:lnTo>
                    <a:pt x="1275892" y="495274"/>
                  </a:lnTo>
                  <a:lnTo>
                    <a:pt x="1274064" y="523367"/>
                  </a:lnTo>
                  <a:lnTo>
                    <a:pt x="1275854" y="553580"/>
                  </a:lnTo>
                  <a:lnTo>
                    <a:pt x="1289545" y="607949"/>
                  </a:lnTo>
                  <a:lnTo>
                    <a:pt x="1315491" y="655218"/>
                  </a:lnTo>
                  <a:lnTo>
                    <a:pt x="1353616" y="692543"/>
                  </a:lnTo>
                  <a:lnTo>
                    <a:pt x="1403057" y="719518"/>
                  </a:lnTo>
                  <a:lnTo>
                    <a:pt x="1461922" y="732942"/>
                  </a:lnTo>
                  <a:lnTo>
                    <a:pt x="1494790" y="734568"/>
                  </a:lnTo>
                  <a:lnTo>
                    <a:pt x="1511579" y="733882"/>
                  </a:lnTo>
                  <a:lnTo>
                    <a:pt x="1564640" y="723519"/>
                  </a:lnTo>
                  <a:lnTo>
                    <a:pt x="1616036" y="702284"/>
                  </a:lnTo>
                  <a:lnTo>
                    <a:pt x="1632077" y="692785"/>
                  </a:lnTo>
                  <a:lnTo>
                    <a:pt x="1601177" y="642759"/>
                  </a:lnTo>
                  <a:lnTo>
                    <a:pt x="1584325" y="615442"/>
                  </a:lnTo>
                  <a:lnTo>
                    <a:pt x="1561541" y="628980"/>
                  </a:lnTo>
                  <a:lnTo>
                    <a:pt x="1539379" y="638162"/>
                  </a:lnTo>
                  <a:lnTo>
                    <a:pt x="1517904" y="642759"/>
                  </a:lnTo>
                  <a:lnTo>
                    <a:pt x="1497203" y="642493"/>
                  </a:lnTo>
                  <a:lnTo>
                    <a:pt x="1452905" y="634682"/>
                  </a:lnTo>
                  <a:lnTo>
                    <a:pt x="1416431" y="613308"/>
                  </a:lnTo>
                  <a:lnTo>
                    <a:pt x="1397889" y="592074"/>
                  </a:lnTo>
                  <a:lnTo>
                    <a:pt x="1565567" y="535686"/>
                  </a:lnTo>
                  <a:lnTo>
                    <a:pt x="1700784" y="490220"/>
                  </a:lnTo>
                  <a:close/>
                </a:path>
              </a:pathLst>
            </a:custGeom>
            <a:solidFill>
              <a:srgbClr val="8536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91783" y="8534399"/>
              <a:ext cx="124967" cy="1249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0183" y="8164067"/>
              <a:ext cx="2086356" cy="11689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8355" y="9208008"/>
              <a:ext cx="399288" cy="10032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129398" y="10287406"/>
            <a:ext cx="762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927985" y="463752"/>
            <a:ext cx="4274820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665"/>
              <a:t>C</a:t>
            </a:r>
            <a:r>
              <a:rPr dirty="0" sz="6000" spc="100"/>
              <a:t>O</a:t>
            </a:r>
            <a:r>
              <a:rPr dirty="0" sz="6000" spc="105"/>
              <a:t>N</a:t>
            </a:r>
            <a:r>
              <a:rPr dirty="0" sz="6000" spc="-490"/>
              <a:t>T</a:t>
            </a:r>
            <a:r>
              <a:rPr dirty="0" sz="6000" spc="-509"/>
              <a:t>E</a:t>
            </a:r>
            <a:r>
              <a:rPr dirty="0" sz="6000" spc="-30"/>
              <a:t>NUTI</a:t>
            </a:r>
            <a:endParaRPr sz="6000"/>
          </a:p>
        </p:txBody>
      </p:sp>
      <p:sp>
        <p:nvSpPr>
          <p:cNvPr id="13" name="object 13"/>
          <p:cNvSpPr txBox="1"/>
          <p:nvPr/>
        </p:nvSpPr>
        <p:spPr>
          <a:xfrm>
            <a:off x="3818635" y="2564383"/>
            <a:ext cx="3346450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E-Commerce</a:t>
            </a:r>
            <a:r>
              <a:rPr dirty="0" sz="13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.……………………………….……………………………………………….</a:t>
            </a:r>
            <a:r>
              <a:rPr dirty="0" sz="5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00">
                <a:solidFill>
                  <a:srgbClr val="5C5C5C"/>
                </a:solidFill>
                <a:latin typeface="Lucida Sans Unicode"/>
                <a:cs typeface="Lucida Sans Unicode"/>
              </a:rPr>
              <a:t>……….…………….………….</a:t>
            </a:r>
            <a:r>
              <a:rPr dirty="0" sz="5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8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18635" y="3039872"/>
            <a:ext cx="3427729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35">
                <a:solidFill>
                  <a:srgbClr val="5C5C5C"/>
                </a:solidFill>
                <a:latin typeface="Lucida Sans Unicode"/>
                <a:cs typeface="Lucida Sans Unicode"/>
              </a:rPr>
              <a:t>Videoconferenze</a:t>
            </a:r>
            <a:r>
              <a:rPr dirty="0" sz="13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35">
                <a:solidFill>
                  <a:srgbClr val="5C5C5C"/>
                </a:solidFill>
                <a:latin typeface="Lucida Sans Unicode"/>
                <a:cs typeface="Lucida Sans Unicode"/>
              </a:rPr>
              <a:t>&amp;</a:t>
            </a:r>
            <a:r>
              <a:rPr dirty="0" sz="13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VR </a:t>
            </a:r>
            <a:r>
              <a:rPr dirty="0" sz="500" spc="-100">
                <a:solidFill>
                  <a:srgbClr val="5C5C5C"/>
                </a:solidFill>
                <a:latin typeface="Lucida Sans Unicode"/>
                <a:cs typeface="Lucida Sans Unicode"/>
              </a:rPr>
              <a:t>….……………….…………….………….</a:t>
            </a:r>
            <a:r>
              <a:rPr dirty="0" sz="5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00">
                <a:solidFill>
                  <a:srgbClr val="5C5C5C"/>
                </a:solidFill>
                <a:latin typeface="Lucida Sans Unicode"/>
                <a:cs typeface="Lucida Sans Unicode"/>
              </a:rPr>
              <a:t>……….…………….………</a:t>
            </a:r>
            <a:r>
              <a:rPr dirty="0" sz="5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21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61308" y="3555873"/>
            <a:ext cx="338518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20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10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nza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4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……………………………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2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32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1308" y="4042028"/>
            <a:ext cx="338518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10560" algn="l"/>
              </a:tabLst>
            </a:pP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Serv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40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35">
                <a:solidFill>
                  <a:srgbClr val="5C5C5C"/>
                </a:solidFill>
                <a:latin typeface="Lucida Sans Unicode"/>
                <a:cs typeface="Lucida Sans Unicode"/>
              </a:rPr>
              <a:t>ab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30">
                <a:solidFill>
                  <a:srgbClr val="5C5C5C"/>
                </a:solidFill>
                <a:latin typeface="Lucida Sans Unicode"/>
                <a:cs typeface="Lucida Sans Unicode"/>
              </a:rPr>
              <a:t>tati</a:t>
            </a:r>
            <a:r>
              <a:rPr dirty="0" sz="13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3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3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0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3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3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42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07967" y="1967864"/>
            <a:ext cx="3347085" cy="396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Panoramica</a:t>
            </a:r>
            <a:r>
              <a:rPr dirty="0" sz="13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………………….…………….…………….……………………………….…….</a:t>
            </a:r>
            <a:r>
              <a:rPr dirty="0" sz="5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00">
                <a:solidFill>
                  <a:srgbClr val="5C5C5C"/>
                </a:solidFill>
                <a:latin typeface="Lucida Sans Unicode"/>
                <a:cs typeface="Lucida Sans Unicode"/>
              </a:rPr>
              <a:t>……….…………….………….</a:t>
            </a:r>
            <a:endParaRPr sz="500">
              <a:latin typeface="Lucida Sans Unicode"/>
              <a:cs typeface="Lucida Sans Unicode"/>
            </a:endParaRPr>
          </a:p>
          <a:p>
            <a:pPr marL="3253104">
              <a:lnSpc>
                <a:spcPct val="100000"/>
              </a:lnSpc>
              <a:spcBef>
                <a:spcPts val="45"/>
              </a:spcBef>
            </a:pP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76650" y="2509265"/>
            <a:ext cx="0" cy="4086860"/>
          </a:xfrm>
          <a:custGeom>
            <a:avLst/>
            <a:gdLst/>
            <a:ahLst/>
            <a:cxnLst/>
            <a:rect l="l" t="t" r="r" b="b"/>
            <a:pathLst>
              <a:path w="0" h="4086859">
                <a:moveTo>
                  <a:pt x="0" y="0"/>
                </a:moveTo>
                <a:lnTo>
                  <a:pt x="0" y="4086860"/>
                </a:lnTo>
              </a:path>
            </a:pathLst>
          </a:custGeom>
          <a:ln w="19050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818635" y="4581270"/>
            <a:ext cx="3427729" cy="6172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95"/>
              </a:spcBef>
              <a:tabLst>
                <a:tab pos="3253104" algn="l"/>
              </a:tabLst>
            </a:pPr>
            <a:r>
              <a:rPr dirty="0" sz="1300" spc="-20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2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10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300" spc="-3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05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3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3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62</a:t>
            </a:r>
            <a:endParaRPr sz="1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ory</a:t>
            </a:r>
            <a:r>
              <a:rPr dirty="0" sz="13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20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10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65">
                <a:solidFill>
                  <a:srgbClr val="5C5C5C"/>
                </a:solidFill>
                <a:latin typeface="Lucida Sans Unicode"/>
                <a:cs typeface="Lucida Sans Unicode"/>
              </a:rPr>
              <a:t>Dig</a:t>
            </a:r>
            <a:r>
              <a:rPr dirty="0" sz="13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3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3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………………</a:t>
            </a:r>
            <a:r>
              <a:rPr dirty="0" sz="500" spc="-4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75">
                <a:solidFill>
                  <a:srgbClr val="5C5C5C"/>
                </a:solidFill>
                <a:latin typeface="Lucida Sans Unicode"/>
                <a:cs typeface="Lucida Sans Unicode"/>
              </a:rPr>
              <a:t>….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77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91839" y="5538037"/>
            <a:ext cx="3427729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solidFill>
                  <a:srgbClr val="5C5C5C"/>
                </a:solidFill>
                <a:latin typeface="Lucida Sans Unicode"/>
                <a:cs typeface="Lucida Sans Unicode"/>
              </a:rPr>
              <a:t>Ev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en</a:t>
            </a:r>
            <a:r>
              <a:rPr dirty="0" sz="13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300" spc="-8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3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………………</a:t>
            </a:r>
            <a:r>
              <a:rPr dirty="0" sz="500" spc="-4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75">
                <a:solidFill>
                  <a:srgbClr val="5C5C5C"/>
                </a:solidFill>
                <a:latin typeface="Lucida Sans Unicode"/>
                <a:cs typeface="Lucida Sans Unicode"/>
              </a:rPr>
              <a:t>….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>
                <a:solidFill>
                  <a:srgbClr val="5C5C5C"/>
                </a:solidFill>
                <a:latin typeface="Lucida Sans Unicode"/>
                <a:cs typeface="Lucida Sans Unicode"/>
              </a:rPr>
              <a:t>    </a:t>
            </a:r>
            <a:r>
              <a:rPr dirty="0" sz="5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89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09035" y="2509519"/>
            <a:ext cx="331470" cy="3775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35" b="1">
                <a:solidFill>
                  <a:srgbClr val="853693"/>
                </a:solidFill>
                <a:latin typeface="Arial"/>
                <a:cs typeface="Arial"/>
              </a:rPr>
              <a:t>01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dirty="0" sz="1900" spc="35" b="1">
                <a:solidFill>
                  <a:srgbClr val="853693"/>
                </a:solidFill>
                <a:latin typeface="Arial"/>
                <a:cs typeface="Arial"/>
              </a:rPr>
              <a:t>02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dirty="0" sz="1900" spc="35" b="1">
                <a:solidFill>
                  <a:srgbClr val="853693"/>
                </a:solidFill>
                <a:latin typeface="Arial"/>
                <a:cs typeface="Arial"/>
              </a:rPr>
              <a:t>03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dirty="0" sz="1900" spc="35" b="1">
                <a:solidFill>
                  <a:srgbClr val="853693"/>
                </a:solidFill>
                <a:latin typeface="Arial"/>
                <a:cs typeface="Arial"/>
              </a:rPr>
              <a:t>04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64"/>
              </a:spcBef>
            </a:pPr>
            <a:r>
              <a:rPr dirty="0" sz="1900" spc="35" b="1">
                <a:solidFill>
                  <a:srgbClr val="853693"/>
                </a:solidFill>
                <a:latin typeface="Arial"/>
                <a:cs typeface="Arial"/>
              </a:rPr>
              <a:t>05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dirty="0" sz="1900" spc="35" b="1">
                <a:solidFill>
                  <a:srgbClr val="853693"/>
                </a:solidFill>
                <a:latin typeface="Arial"/>
                <a:cs typeface="Arial"/>
              </a:rPr>
              <a:t>06</a:t>
            </a:r>
            <a:endParaRPr sz="19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1310"/>
              </a:spcBef>
            </a:pPr>
            <a:r>
              <a:rPr dirty="0" sz="1900" spc="30" b="1">
                <a:solidFill>
                  <a:srgbClr val="853693"/>
                </a:solidFill>
                <a:latin typeface="Arial"/>
                <a:cs typeface="Arial"/>
              </a:rPr>
              <a:t>07</a:t>
            </a:r>
            <a:endParaRPr sz="19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1550"/>
              </a:spcBef>
            </a:pPr>
            <a:r>
              <a:rPr dirty="0" sz="1900" spc="30" b="1">
                <a:solidFill>
                  <a:srgbClr val="853693"/>
                </a:solidFill>
                <a:latin typeface="Arial"/>
                <a:cs typeface="Arial"/>
              </a:rPr>
              <a:t>08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55897" y="6014719"/>
            <a:ext cx="3427729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53104" algn="l"/>
              </a:tabLst>
            </a:pP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1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500" spc="-10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4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2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2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………</a:t>
            </a:r>
            <a:r>
              <a:rPr dirty="0" sz="500" spc="-110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120">
                <a:solidFill>
                  <a:srgbClr val="5C5C5C"/>
                </a:solidFill>
                <a:latin typeface="Lucida Sans Unicode"/>
                <a:cs typeface="Lucida Sans Unicode"/>
              </a:rPr>
              <a:t>……</a:t>
            </a:r>
            <a:r>
              <a:rPr dirty="0" sz="500" spc="-105">
                <a:solidFill>
                  <a:srgbClr val="5C5C5C"/>
                </a:solidFill>
                <a:latin typeface="Lucida Sans Unicode"/>
                <a:cs typeface="Lucida Sans Unicode"/>
              </a:rPr>
              <a:t>…</a:t>
            </a:r>
            <a:r>
              <a:rPr dirty="0" sz="500" spc="-3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5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100" spc="-65">
                <a:solidFill>
                  <a:srgbClr val="5C5C5C"/>
                </a:solidFill>
                <a:latin typeface="Lucida Sans Unicode"/>
                <a:cs typeface="Lucida Sans Unicode"/>
              </a:rPr>
              <a:t>90</a:t>
            </a:r>
            <a:endParaRPr sz="1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4710683"/>
            <a:ext cx="7565390" cy="5690235"/>
            <a:chOff x="-6350" y="4710683"/>
            <a:chExt cx="7565390" cy="5690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9544" y="4710683"/>
              <a:ext cx="4349496" cy="4953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9" y="4728971"/>
              <a:ext cx="4724400" cy="54665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6349" y="5623732"/>
              <a:ext cx="530860" cy="0"/>
            </a:xfrm>
            <a:custGeom>
              <a:avLst/>
              <a:gdLst/>
              <a:ahLst/>
              <a:cxnLst/>
              <a:rect l="l" t="t" r="r" b="b"/>
              <a:pathLst>
                <a:path w="530860" h="0">
                  <a:moveTo>
                    <a:pt x="0" y="0"/>
                  </a:moveTo>
                  <a:lnTo>
                    <a:pt x="530821" y="0"/>
                  </a:lnTo>
                </a:path>
              </a:pathLst>
            </a:custGeom>
            <a:ln w="29372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7443467"/>
              <a:ext cx="4802505" cy="19050"/>
            </a:xfrm>
            <a:custGeom>
              <a:avLst/>
              <a:gdLst/>
              <a:ahLst/>
              <a:cxnLst/>
              <a:rect l="l" t="t" r="r" b="b"/>
              <a:pathLst>
                <a:path w="4802505" h="19050">
                  <a:moveTo>
                    <a:pt x="4802378" y="1892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4471" y="5458713"/>
              <a:ext cx="1567180" cy="2287905"/>
            </a:xfrm>
            <a:custGeom>
              <a:avLst/>
              <a:gdLst/>
              <a:ahLst/>
              <a:cxnLst/>
              <a:rect l="l" t="t" r="r" b="b"/>
              <a:pathLst>
                <a:path w="1567180" h="2287904">
                  <a:moveTo>
                    <a:pt x="51803" y="2011680"/>
                  </a:moveTo>
                  <a:lnTo>
                    <a:pt x="0" y="2011680"/>
                  </a:lnTo>
                  <a:lnTo>
                    <a:pt x="0" y="2287524"/>
                  </a:lnTo>
                  <a:lnTo>
                    <a:pt x="51803" y="2287524"/>
                  </a:lnTo>
                  <a:lnTo>
                    <a:pt x="51803" y="2011680"/>
                  </a:lnTo>
                  <a:close/>
                </a:path>
                <a:path w="1567180" h="2287904">
                  <a:moveTo>
                    <a:pt x="51803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51803" y="275844"/>
                  </a:lnTo>
                  <a:lnTo>
                    <a:pt x="51803" y="0"/>
                  </a:lnTo>
                  <a:close/>
                </a:path>
                <a:path w="1567180" h="2287904">
                  <a:moveTo>
                    <a:pt x="781812" y="2011680"/>
                  </a:moveTo>
                  <a:lnTo>
                    <a:pt x="728472" y="2011680"/>
                  </a:lnTo>
                  <a:lnTo>
                    <a:pt x="51816" y="2011680"/>
                  </a:lnTo>
                  <a:lnTo>
                    <a:pt x="51816" y="2287524"/>
                  </a:lnTo>
                  <a:lnTo>
                    <a:pt x="728472" y="2287524"/>
                  </a:lnTo>
                  <a:lnTo>
                    <a:pt x="781812" y="2287524"/>
                  </a:lnTo>
                  <a:lnTo>
                    <a:pt x="781812" y="2011680"/>
                  </a:lnTo>
                  <a:close/>
                </a:path>
                <a:path w="1567180" h="2287904">
                  <a:moveTo>
                    <a:pt x="1513332" y="0"/>
                  </a:moveTo>
                  <a:lnTo>
                    <a:pt x="51816" y="0"/>
                  </a:lnTo>
                  <a:lnTo>
                    <a:pt x="51816" y="275844"/>
                  </a:lnTo>
                  <a:lnTo>
                    <a:pt x="1513332" y="275844"/>
                  </a:lnTo>
                  <a:lnTo>
                    <a:pt x="1513332" y="0"/>
                  </a:lnTo>
                  <a:close/>
                </a:path>
                <a:path w="1567180" h="2287904">
                  <a:moveTo>
                    <a:pt x="1566710" y="0"/>
                  </a:moveTo>
                  <a:lnTo>
                    <a:pt x="1513370" y="0"/>
                  </a:lnTo>
                  <a:lnTo>
                    <a:pt x="1513370" y="275844"/>
                  </a:lnTo>
                  <a:lnTo>
                    <a:pt x="1566710" y="275844"/>
                  </a:lnTo>
                  <a:lnTo>
                    <a:pt x="15667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54176" y="1421129"/>
            <a:ext cx="2158365" cy="2463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casi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di studio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presentati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6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questa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 sezione</a:t>
            </a:r>
            <a:r>
              <a:rPr dirty="0" sz="16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hanno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 evidenziato</a:t>
            </a:r>
            <a:r>
              <a:rPr dirty="0" sz="1600" spc="7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solo</a:t>
            </a:r>
            <a:r>
              <a:rPr dirty="0" sz="1600" spc="8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alcuni </a:t>
            </a:r>
            <a:r>
              <a:rPr dirty="0" sz="16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dei modi in cui </a:t>
            </a:r>
            <a:r>
              <a:rPr dirty="0" sz="1600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6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organizzazioni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del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terzo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settore</a:t>
            </a:r>
            <a:r>
              <a:rPr dirty="0" sz="1600" spc="3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hanno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abbracciato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la </a:t>
            </a:r>
            <a:r>
              <a:rPr dirty="0" sz="16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853693"/>
                </a:solidFill>
                <a:latin typeface="Calibri"/>
                <a:cs typeface="Calibri"/>
              </a:rPr>
              <a:t>trasformazione</a:t>
            </a:r>
            <a:r>
              <a:rPr dirty="0" sz="1600" spc="25" i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853693"/>
                </a:solidFill>
                <a:latin typeface="Calibri"/>
                <a:cs typeface="Calibri"/>
              </a:rPr>
              <a:t>digitale </a:t>
            </a:r>
            <a:r>
              <a:rPr dirty="0" sz="1600" spc="-5" i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sotto </a:t>
            </a:r>
            <a:r>
              <a:rPr dirty="0" sz="1600" spc="-15">
                <a:solidFill>
                  <a:srgbClr val="5C5C5C"/>
                </a:solidFill>
                <a:latin typeface="Calibri"/>
                <a:cs typeface="Calibri"/>
              </a:rPr>
              <a:t>forma </a:t>
            </a:r>
            <a:r>
              <a:rPr dirty="0" sz="1600" spc="-5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commercio </a:t>
            </a:r>
            <a:r>
              <a:rPr dirty="0" sz="1600" spc="-35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C5C5C"/>
                </a:solidFill>
                <a:latin typeface="Calibri"/>
                <a:cs typeface="Calibri"/>
              </a:rPr>
              <a:t>elettronico.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3028" y="435610"/>
            <a:ext cx="6310630" cy="11068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2520"/>
              </a:lnSpc>
              <a:spcBef>
                <a:spcPts val="95"/>
              </a:spcBef>
            </a:pP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E-commerce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520"/>
              </a:lnSpc>
            </a:pP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Dall’</a:t>
            </a:r>
            <a:r>
              <a:rPr dirty="0" sz="2200" spc="-8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informazione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all’azione</a:t>
            </a:r>
            <a:endParaRPr sz="2200">
              <a:latin typeface="Arial"/>
              <a:cs typeface="Arial"/>
            </a:endParaRPr>
          </a:p>
          <a:p>
            <a:pPr marL="3004185">
              <a:lnSpc>
                <a:spcPct val="100000"/>
              </a:lnSpc>
              <a:spcBef>
                <a:spcPts val="1555"/>
              </a:spcBef>
            </a:pP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Presentano</a:t>
            </a:r>
            <a:r>
              <a:rPr dirty="0" sz="1600" spc="-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una</a:t>
            </a:r>
            <a:r>
              <a:rPr dirty="0" sz="1600" spc="2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853693"/>
                </a:solidFill>
                <a:latin typeface="Calibri"/>
                <a:cs typeface="Calibri"/>
              </a:rPr>
              <a:t>serie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853693"/>
                </a:solidFill>
                <a:latin typeface="Calibri"/>
                <a:cs typeface="Calibri"/>
              </a:rPr>
              <a:t>di</a:t>
            </a:r>
            <a:r>
              <a:rPr dirty="0" sz="160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opzioni</a:t>
            </a:r>
            <a:r>
              <a:rPr dirty="0" sz="1600" spc="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diverse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11860" y="7479613"/>
            <a:ext cx="3592829" cy="2222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4135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AZIONI</a:t>
            </a:r>
            <a:r>
              <a:rPr dirty="0" sz="1600" spc="-20" b="1">
                <a:solidFill>
                  <a:srgbClr val="93C33C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84785" marR="456565" indent="-172720">
              <a:lnSpc>
                <a:spcPct val="100000"/>
              </a:lnSpc>
              <a:spcBef>
                <a:spcPts val="98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15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mme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esiste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eBa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zon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k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Marketplace.</a:t>
            </a:r>
            <a:endParaRPr sz="1200">
              <a:latin typeface="Lucida Sans Unicode"/>
              <a:cs typeface="Lucida Sans Unicode"/>
            </a:endParaRPr>
          </a:p>
          <a:p>
            <a:pPr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Ricercate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supporto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disponibili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zo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settore, 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quanto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potreste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avere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diritto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sistem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20">
                <a:solidFill>
                  <a:srgbClr val="FFFFFF"/>
                </a:solidFill>
                <a:latin typeface="Lucida Sans Unicode"/>
                <a:cs typeface="Lucida Sans Unicode"/>
              </a:rPr>
              <a:t>-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commerce.</a:t>
            </a:r>
            <a:endParaRPr sz="1200">
              <a:latin typeface="Lucida Sans Unicode"/>
              <a:cs typeface="Lucida Sans Unicode"/>
            </a:endParaRPr>
          </a:p>
          <a:p>
            <a:pPr marL="184785" marR="6604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Coinvolgere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utenti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raccogliere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idee.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17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1860" y="4141977"/>
            <a:ext cx="6556375" cy="2816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20548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casi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di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studio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esemplificano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come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l'e-commerce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possa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aiutare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un'organizzazione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raccogliere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fondi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aggiuntivi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e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sono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anche</a:t>
            </a:r>
            <a:r>
              <a:rPr dirty="0" sz="1200" spc="254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indicativi</a:t>
            </a:r>
            <a:r>
              <a:rPr dirty="0" sz="1200" spc="26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dell'impatto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positivo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più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ampio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dell'e-commerce,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al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là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delle 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entrate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aggiuntive,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ad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esempio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riduzione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dell'impatto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ambientale.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tabLst>
                <a:tab pos="3774440" algn="l"/>
              </a:tabLst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INFORMAZIONI </a:t>
            </a:r>
            <a:r>
              <a:rPr dirty="0" u="heavy" sz="1600" spc="-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6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  <a:p>
            <a:pPr marL="241300" marR="2922270" indent="-228600">
              <a:lnSpc>
                <a:spcPct val="100000"/>
              </a:lnSpc>
              <a:spcBef>
                <a:spcPts val="980"/>
              </a:spcBef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14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15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omme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impatto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coinvolgere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utenti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14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15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omme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ridu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mbien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tale.</a:t>
            </a:r>
            <a:endParaRPr sz="1200">
              <a:latin typeface="Lucida Sans Unicode"/>
              <a:cs typeface="Lucida Sans Unicode"/>
            </a:endParaRPr>
          </a:p>
          <a:p>
            <a:pPr marL="241300" marR="2887345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L'e-commerce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porta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maggiore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visibilità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geog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fic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04971" y="1517396"/>
            <a:ext cx="16052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853693"/>
                </a:solidFill>
                <a:latin typeface="Calibri"/>
                <a:cs typeface="Calibri"/>
              </a:rPr>
              <a:t>che</a:t>
            </a:r>
            <a:r>
              <a:rPr dirty="0" sz="1600" spc="-5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comprendono: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04971" y="1947164"/>
            <a:ext cx="32397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Creare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una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piattaforma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terze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parti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su cui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altri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possano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vendere</a:t>
            </a:r>
            <a:endParaRPr sz="1200">
              <a:latin typeface="Calibri"/>
              <a:cs typeface="Calibri"/>
            </a:endParaRPr>
          </a:p>
          <a:p>
            <a:pPr marL="299085" marR="149860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Aggiungere un'opzione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e-commerce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al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sito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web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dell'organizzazione</a:t>
            </a:r>
            <a:r>
              <a:rPr dirty="0" sz="1200" spc="-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sviluppare</a:t>
            </a:r>
            <a:r>
              <a:rPr dirty="0" sz="1200" spc="-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un'applicazione.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04971" y="3044443"/>
            <a:ext cx="336232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Creare</a:t>
            </a:r>
            <a:r>
              <a:rPr dirty="0" sz="1200" spc="1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una</a:t>
            </a:r>
            <a:r>
              <a:rPr dirty="0" sz="1200" spc="1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piattaforma</a:t>
            </a:r>
            <a:r>
              <a:rPr dirty="0" sz="1200" spc="1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1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terze</a:t>
            </a:r>
            <a:r>
              <a:rPr dirty="0" sz="1200" spc="1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parti</a:t>
            </a:r>
            <a:r>
              <a:rPr dirty="0" sz="1200" spc="1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su</a:t>
            </a:r>
            <a:r>
              <a:rPr dirty="0" sz="1200" spc="15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cui</a:t>
            </a:r>
            <a:r>
              <a:rPr dirty="0" sz="1200" spc="1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altri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possano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vendere</a:t>
            </a:r>
            <a:endParaRPr sz="12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Aggiungere</a:t>
            </a:r>
            <a:r>
              <a:rPr dirty="0" sz="1200" spc="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un'opzione</a:t>
            </a:r>
            <a:r>
              <a:rPr dirty="0" sz="1200" spc="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e-commerce</a:t>
            </a:r>
            <a:r>
              <a:rPr dirty="0" sz="1200" spc="7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al</a:t>
            </a:r>
            <a:r>
              <a:rPr dirty="0" sz="1200" spc="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sito</a:t>
            </a:r>
            <a:r>
              <a:rPr dirty="0" sz="1200" spc="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web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dell'organizzazione</a:t>
            </a:r>
            <a:r>
              <a:rPr dirty="0" sz="1200" spc="-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Sviluppare</a:t>
            </a:r>
            <a:r>
              <a:rPr dirty="0" sz="1200" spc="-5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un'applicazione.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5622925"/>
            <a:chOff x="-6350" y="0"/>
            <a:chExt cx="7571740" cy="562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78865" y="7248525"/>
            <a:ext cx="3502025" cy="1419860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495300" indent="-483234">
              <a:lnSpc>
                <a:spcPct val="100000"/>
              </a:lnSpc>
              <a:spcBef>
                <a:spcPts val="685"/>
              </a:spcBef>
              <a:buClr>
                <a:srgbClr val="853693"/>
              </a:buClr>
              <a:buSzPct val="128571"/>
              <a:buFont typeface="Calibri"/>
              <a:buAutoNum type="arabicPeriod" startAt="6"/>
              <a:tabLst>
                <a:tab pos="495300" algn="l"/>
                <a:tab pos="495934" algn="l"/>
              </a:tabLst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Una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percorso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attraverso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demenza</a:t>
            </a:r>
            <a:r>
              <a:rPr dirty="0" sz="1400" spc="-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….23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ct val="100000"/>
              </a:lnSpc>
              <a:spcBef>
                <a:spcPts val="590"/>
              </a:spcBef>
              <a:buClr>
                <a:srgbClr val="853693"/>
              </a:buClr>
              <a:buSzPct val="128571"/>
              <a:buFont typeface="Calibri"/>
              <a:buAutoNum type="arabicPeriod" startAt="6"/>
              <a:tabLst>
                <a:tab pos="495300" algn="l"/>
                <a:tab pos="495934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Realtà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Virtuale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salvavita……………….….</a:t>
            </a:r>
            <a:r>
              <a:rPr dirty="0" sz="1400" spc="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25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495300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08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YWCA</a:t>
            </a:r>
            <a:r>
              <a:rPr dirty="0" sz="1400" spc="2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Europea…..……………………………..27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481965" algn="l"/>
                <a:tab pos="3253104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09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Società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Nazionale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Autistica…………….	29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21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6363" y="2093975"/>
            <a:ext cx="6932930" cy="5423535"/>
            <a:chOff x="626363" y="2093975"/>
            <a:chExt cx="6932930" cy="54235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1212" y="2147315"/>
              <a:ext cx="3957828" cy="46786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8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043" y="5819596"/>
            <a:ext cx="3306445" cy="836294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dirty="0" sz="2800" spc="-55" b="1">
                <a:solidFill>
                  <a:srgbClr val="853693"/>
                </a:solidFill>
                <a:latin typeface="Arial"/>
                <a:cs typeface="Arial"/>
              </a:rPr>
              <a:t>Video</a:t>
            </a:r>
            <a:r>
              <a:rPr dirty="0" sz="2800" spc="-11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30" b="1">
                <a:solidFill>
                  <a:srgbClr val="853693"/>
                </a:solidFill>
                <a:latin typeface="Arial"/>
                <a:cs typeface="Arial"/>
              </a:rPr>
              <a:t>Conferenze</a:t>
            </a:r>
            <a:r>
              <a:rPr dirty="0" sz="28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&amp; </a:t>
            </a:r>
            <a:r>
              <a:rPr dirty="0" sz="2800" spc="-7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45" b="1">
                <a:solidFill>
                  <a:srgbClr val="853693"/>
                </a:solidFill>
                <a:latin typeface="Arial"/>
                <a:cs typeface="Arial"/>
              </a:rPr>
              <a:t>Realtà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853693"/>
                </a:solidFill>
                <a:latin typeface="Arial"/>
                <a:cs typeface="Arial"/>
              </a:rPr>
              <a:t>Virtuale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1471" y="4539995"/>
              <a:ext cx="1500377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90615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3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1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6" y="2708148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9947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89091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20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3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49834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5" b="1">
                <a:solidFill>
                  <a:srgbClr val="853693"/>
                </a:solidFill>
                <a:latin typeface="Arial"/>
                <a:cs typeface="Arial"/>
              </a:rPr>
              <a:t>Video</a:t>
            </a:r>
            <a:r>
              <a:rPr dirty="0" sz="2400" spc="-8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853693"/>
                </a:solidFill>
                <a:latin typeface="Arial"/>
                <a:cs typeface="Arial"/>
              </a:rPr>
              <a:t>Conferenze</a:t>
            </a:r>
            <a:r>
              <a:rPr dirty="0" sz="24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853693"/>
                </a:solidFill>
                <a:latin typeface="Arial"/>
                <a:cs typeface="Arial"/>
              </a:rPr>
              <a:t>&amp;</a:t>
            </a:r>
            <a:r>
              <a:rPr dirty="0" sz="24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853693"/>
                </a:solidFill>
                <a:latin typeface="Arial"/>
                <a:cs typeface="Arial"/>
              </a:rPr>
              <a:t>Realtà</a:t>
            </a:r>
            <a:r>
              <a:rPr dirty="0" sz="2400" spc="-8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853693"/>
                </a:solidFill>
                <a:latin typeface="Arial"/>
                <a:cs typeface="Arial"/>
              </a:rPr>
              <a:t>Virtuale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3088640" cy="19875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200"/>
              </a:lnSpc>
              <a:spcBef>
                <a:spcPts val="14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Transformation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tool.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videoconferenze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realtà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virtuale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(VR)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potenti strumenti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comunicazione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coinvolgenti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3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utenti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stakeholder.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97200"/>
              </a:lnSpc>
              <a:spcBef>
                <a:spcPts val="1410"/>
              </a:spcBef>
            </a:pP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iché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erv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zi,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sumato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pubblico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diventano sempre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esperti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tecnologia,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stanno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superando</a:t>
            </a:r>
            <a:r>
              <a:rPr dirty="0" sz="1200" spc="1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1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limiti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911600" y="7671892"/>
            <a:ext cx="3089910" cy="1809114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rendere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 accessibili,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maggiore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consapevolezza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comprensione 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lavoro che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svolgono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perché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importante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servizi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100"/>
              </a:lnSpc>
              <a:spcBef>
                <a:spcPts val="14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sezione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mostriamo come alcune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adottato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e/o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ts val="1405"/>
              </a:lnSpc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Strumento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4135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207"/>
            <a:ext cx="7565390" cy="9295130"/>
            <a:chOff x="0" y="140207"/>
            <a:chExt cx="7565390" cy="9295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30053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4147" y="367410"/>
              <a:ext cx="2564892" cy="18804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5724334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675" y="5570981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13028" y="309752"/>
            <a:ext cx="6692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06</a:t>
            </a:r>
          </a:p>
        </p:txBody>
      </p:sp>
      <p:sp>
        <p:nvSpPr>
          <p:cNvPr id="13" name="object 1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13028" y="1076960"/>
            <a:ext cx="3331845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Un</a:t>
            </a:r>
            <a:r>
              <a:rPr dirty="0" sz="2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percorso</a:t>
            </a:r>
            <a:r>
              <a:rPr dirty="0" sz="2200" spc="-8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attraverso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la </a:t>
            </a:r>
            <a:r>
              <a:rPr dirty="0" sz="2200" spc="-59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demenza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0648" y="6399021"/>
            <a:ext cx="2982595" cy="3013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L'Alzheimer's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Research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UK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supporto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3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affette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diversi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tipi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demenza,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aiutare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altri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capire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svolge</a:t>
            </a:r>
            <a:r>
              <a:rPr dirty="0" sz="1400" spc="3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vita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quotidiana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affette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patologia.</a:t>
            </a:r>
            <a:endParaRPr sz="14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Volevano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familiari,</a:t>
            </a:r>
            <a:r>
              <a:rPr dirty="0" sz="1400" spc="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operatori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sanitari, 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assistenti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ecc.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avessero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maggiore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comprensione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400" spc="3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sfide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affrontate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dai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pazienti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affetti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demenza,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modo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poter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fornire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ass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tenz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ad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guat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1675" y="5580379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3028" y="2566796"/>
            <a:ext cx="5916930" cy="2117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Alzheimer's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Research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UK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pensano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demenza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finanzia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scienza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innovativa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porterà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cura.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L'Alzheimer's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Research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UK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ritiene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trattamenti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cure possano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derivare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comprensione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patologia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motivo,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campagne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sensibilizzazione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volte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smontare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fatalismo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circonda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demenza,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sfidare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idee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sbagliate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patologia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dimostrare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perché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rendere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possibili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progressi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affette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demenza.</a:t>
            </a:r>
            <a:endParaRPr sz="1200">
              <a:latin typeface="Lucida Sans Unicode"/>
              <a:cs typeface="Lucida Sans Unicode"/>
            </a:endParaRPr>
          </a:p>
          <a:p>
            <a:pPr algn="just" marL="38100" marR="444500" indent="-26034">
              <a:lnSpc>
                <a:spcPct val="143600"/>
              </a:lnSpc>
              <a:spcBef>
                <a:spcPts val="81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Inoltre,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forniscono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prove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approfondimenti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influenzare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decisori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politici.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https://www.alzheimersresearchuk.org/campaigns/awtd/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37284" y="4652517"/>
            <a:ext cx="4036060" cy="7620"/>
          </a:xfrm>
          <a:custGeom>
            <a:avLst/>
            <a:gdLst/>
            <a:ahLst/>
            <a:cxnLst/>
            <a:rect l="l" t="t" r="r" b="b"/>
            <a:pathLst>
              <a:path w="4036060" h="7620">
                <a:moveTo>
                  <a:pt x="4035501" y="0"/>
                </a:moveTo>
                <a:lnTo>
                  <a:pt x="0" y="0"/>
                </a:lnTo>
                <a:lnTo>
                  <a:pt x="0" y="7619"/>
                </a:lnTo>
                <a:lnTo>
                  <a:pt x="4035501" y="7619"/>
                </a:lnTo>
                <a:lnTo>
                  <a:pt x="4035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729470"/>
            <a:chOff x="-6349" y="0"/>
            <a:chExt cx="7565390" cy="972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2530" y="6466585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288023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88023" y="275844"/>
                  </a:lnTo>
                  <a:lnTo>
                    <a:pt x="288023" y="0"/>
                  </a:lnTo>
                  <a:close/>
                </a:path>
                <a:path w="4958080" h="276225">
                  <a:moveTo>
                    <a:pt x="1464564" y="0"/>
                  </a:moveTo>
                  <a:lnTo>
                    <a:pt x="339852" y="0"/>
                  </a:lnTo>
                  <a:lnTo>
                    <a:pt x="288036" y="0"/>
                  </a:lnTo>
                  <a:lnTo>
                    <a:pt x="288036" y="275844"/>
                  </a:lnTo>
                  <a:lnTo>
                    <a:pt x="339852" y="275844"/>
                  </a:lnTo>
                  <a:lnTo>
                    <a:pt x="1464564" y="275844"/>
                  </a:lnTo>
                  <a:lnTo>
                    <a:pt x="1464564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57610" y="0"/>
                  </a:lnTo>
                  <a:lnTo>
                    <a:pt x="1464602" y="0"/>
                  </a:lnTo>
                  <a:lnTo>
                    <a:pt x="1464602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81913" y="6476238"/>
            <a:ext cx="48768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0420" y="428243"/>
            <a:ext cx="6838950" cy="9523730"/>
            <a:chOff x="720420" y="428243"/>
            <a:chExt cx="6838950" cy="95237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8" y="2279903"/>
              <a:ext cx="3486912" cy="4150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1580" y="428243"/>
              <a:ext cx="2055876" cy="10469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52060" y="9454895"/>
              <a:ext cx="2506980" cy="4968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834339" y="7279639"/>
            <a:ext cx="295275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dimostrato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video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realtà virtuale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(VR)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più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efficaci 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quelli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standard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2D.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Alzheimer's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UK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accolto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consiglio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un'applicazione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VR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smartphone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Android,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chiamata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"A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Walk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Through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Dementia".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L'applicazione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consente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agli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utenti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guardare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quotidiana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049014" y="7279639"/>
            <a:ext cx="29514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5785" algn="l"/>
                <a:tab pos="882650" algn="l"/>
                <a:tab pos="1338580" algn="l"/>
                <a:tab pos="2109470" algn="l"/>
                <a:tab pos="276098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ffe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demenza.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L'esperienza,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49014" y="7645400"/>
            <a:ext cx="295338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visualizzata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YouTube,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utilizza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combinazione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ambienti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generati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al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computer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sequenze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video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360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gradi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illustrare,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estremamente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dettagliato,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compito più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quotidiano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preparare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tazza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possa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diventare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affetta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demenza.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-12700" y="1784985"/>
            <a:ext cx="5044440" cy="32023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algn="just" marL="756920" marR="1335405">
              <a:lnSpc>
                <a:spcPct val="100000"/>
              </a:lnSpc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Alzheimer's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UK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grado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migliorare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comprensione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malattia,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aiutando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così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obiettivi: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043305" marR="1335405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43940" algn="l"/>
              </a:tabLst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Realizzare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primo trattamento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demenza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cambierà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vita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entro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2025</a:t>
            </a:r>
            <a:endParaRPr sz="1200">
              <a:latin typeface="Lucida Sans Unicode"/>
              <a:cs typeface="Lucida Sans Unicode"/>
            </a:endParaRPr>
          </a:p>
          <a:p>
            <a:pPr algn="just" marL="1043305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4394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2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prove</a:t>
            </a:r>
            <a:r>
              <a:rPr dirty="0" sz="1200" spc="2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approfondimenti</a:t>
            </a:r>
            <a:r>
              <a:rPr dirty="0" sz="1200" spc="25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endParaRPr sz="1200">
              <a:latin typeface="Lucida Sans Unicode"/>
              <a:cs typeface="Lucida Sans Unicode"/>
            </a:endParaRPr>
          </a:p>
          <a:p>
            <a:pPr algn="just" marL="1043305">
              <a:lnSpc>
                <a:spcPct val="100000"/>
              </a:lnSpc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ecis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  <a:p>
            <a:pPr algn="just" marL="1043305" marR="1333500" indent="-28702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104394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coloro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prendono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cura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malati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Alzheimer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comprendere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meglio,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prepararsi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ff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lz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207"/>
            <a:ext cx="7565390" cy="9295130"/>
            <a:chOff x="0" y="140207"/>
            <a:chExt cx="7565390" cy="9295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85604"/>
              <a:ext cx="3474720" cy="41494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3028" y="117152"/>
            <a:ext cx="3114040" cy="1320165"/>
          </a:xfrm>
          <a:prstGeom prst="rect"/>
        </p:spPr>
        <p:txBody>
          <a:bodyPr wrap="square" lIns="0" tIns="205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dirty="0" spc="85"/>
              <a:t>07</a:t>
            </a: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200" spc="-40">
                <a:solidFill>
                  <a:srgbClr val="853693"/>
                </a:solidFill>
              </a:rPr>
              <a:t>Realtà</a:t>
            </a:r>
            <a:r>
              <a:rPr dirty="0" sz="2200" spc="-75">
                <a:solidFill>
                  <a:srgbClr val="853693"/>
                </a:solidFill>
              </a:rPr>
              <a:t> </a:t>
            </a:r>
            <a:r>
              <a:rPr dirty="0" sz="2200" spc="-20">
                <a:solidFill>
                  <a:srgbClr val="853693"/>
                </a:solidFill>
              </a:rPr>
              <a:t>Virtuale</a:t>
            </a:r>
            <a:r>
              <a:rPr dirty="0" sz="2200" spc="-70">
                <a:solidFill>
                  <a:srgbClr val="853693"/>
                </a:solidFill>
              </a:rPr>
              <a:t> </a:t>
            </a:r>
            <a:r>
              <a:rPr dirty="0" sz="2200" spc="-55">
                <a:solidFill>
                  <a:srgbClr val="853693"/>
                </a:solidFill>
              </a:rPr>
              <a:t>salvavita</a:t>
            </a:r>
            <a:endParaRPr sz="2200"/>
          </a:p>
        </p:txBody>
      </p:sp>
      <p:sp>
        <p:nvSpPr>
          <p:cNvPr id="11" name="object 11"/>
          <p:cNvSpPr txBox="1"/>
          <p:nvPr/>
        </p:nvSpPr>
        <p:spPr>
          <a:xfrm>
            <a:off x="701675" y="5223458"/>
            <a:ext cx="2963545" cy="5130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 algn="just" marL="66040" marR="5715">
              <a:lnSpc>
                <a:spcPct val="100000"/>
              </a:lnSpc>
              <a:spcBef>
                <a:spcPts val="1315"/>
              </a:spcBef>
            </a:pP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L'addestramento alla rianimazione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cardiopolmonare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avviene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solito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ambiente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sicuro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lento,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significa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chi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viene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addestrato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possibilità 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sperimentare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cosa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significhi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praticare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rianimazione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tua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ne 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emergenza,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quando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ci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sono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molte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cose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ballo.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conseguenza,</a:t>
            </a:r>
            <a:r>
              <a:rPr dirty="0" sz="1400" spc="3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molti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non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sono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preparati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ad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affrontare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arresto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  <a:p>
            <a:pPr algn="just" marL="66040" marR="5080">
              <a:lnSpc>
                <a:spcPct val="100000"/>
              </a:lnSpc>
              <a:spcBef>
                <a:spcPts val="1685"/>
              </a:spcBef>
            </a:pP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Resuscitation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UK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simulare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situazioni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reali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istruttori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RCP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potessero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utilizzare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nei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corsi,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primi soccorritori fossero in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grado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operare correttamente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situazione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crisi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rapido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movimento.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8057" y="4307204"/>
            <a:ext cx="4453255" cy="190500"/>
          </a:xfrm>
          <a:custGeom>
            <a:avLst/>
            <a:gdLst/>
            <a:ahLst/>
            <a:cxnLst/>
            <a:rect l="l" t="t" r="r" b="b"/>
            <a:pathLst>
              <a:path w="4453255" h="190500">
                <a:moveTo>
                  <a:pt x="2430818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2430818" y="190500"/>
                </a:lnTo>
                <a:lnTo>
                  <a:pt x="2430818" y="182880"/>
                </a:lnTo>
                <a:close/>
              </a:path>
              <a:path w="4453255" h="190500">
                <a:moveTo>
                  <a:pt x="4453166" y="0"/>
                </a:moveTo>
                <a:lnTo>
                  <a:pt x="486156" y="0"/>
                </a:lnTo>
                <a:lnTo>
                  <a:pt x="486156" y="7620"/>
                </a:lnTo>
                <a:lnTo>
                  <a:pt x="4453166" y="7620"/>
                </a:lnTo>
                <a:lnTo>
                  <a:pt x="44531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13028" y="2753359"/>
            <a:ext cx="5918200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l'educazione,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formazione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ricerca,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Resuscitation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Council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UK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lavora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arrivare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giorno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tutti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cittadini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avranno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necessarie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salvare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vita.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L'associazione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linee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guida,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influenza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politiche,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offre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sostiene ricerche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all'avanguardia.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missione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principale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garantire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chiunque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abbia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arresto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cardiaco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abbia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accesso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rianimazione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cardiopolmonare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(RCP)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adeguata.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Lucida Sans Unicode"/>
              <a:cs typeface="Lucida Sans Unicode"/>
            </a:endParaRPr>
          </a:p>
          <a:p>
            <a:pPr marL="54610" marR="1400175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ps:</a:t>
            </a:r>
            <a:r>
              <a:rPr dirty="0" sz="1200" spc="-19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/</a:t>
            </a:r>
            <a:r>
              <a:rPr dirty="0" sz="1200" spc="-18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/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ww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w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.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esus.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r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g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.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u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k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/pu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c</a:t>
            </a:r>
            <a:r>
              <a:rPr dirty="0" sz="1200" spc="-3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-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eso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e/h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o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w</a:t>
            </a:r>
            <a:r>
              <a:rPr dirty="0" sz="1200" spc="-3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-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w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e</a:t>
            </a:r>
            <a:r>
              <a:rPr dirty="0" sz="1200" spc="-31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-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v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e</a:t>
            </a:r>
            <a:r>
              <a:rPr dirty="0" sz="1200" spc="-24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- </a:t>
            </a:r>
            <a:r>
              <a:rPr dirty="0" sz="1200" spc="-1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lives/lifesaver-learning/lifesaver-vr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09133" y="358139"/>
            <a:ext cx="2950210" cy="1873250"/>
            <a:chOff x="4609133" y="358139"/>
            <a:chExt cx="2950210" cy="187325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6340" y="358139"/>
              <a:ext cx="2552700" cy="18729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8" y="1039355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729470"/>
            <a:chOff x="-6349" y="0"/>
            <a:chExt cx="7565390" cy="972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2530" y="6466585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288023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88023" y="275844"/>
                  </a:lnTo>
                  <a:lnTo>
                    <a:pt x="288023" y="0"/>
                  </a:lnTo>
                  <a:close/>
                </a:path>
                <a:path w="4958080" h="276225">
                  <a:moveTo>
                    <a:pt x="1464564" y="0"/>
                  </a:moveTo>
                  <a:lnTo>
                    <a:pt x="339852" y="0"/>
                  </a:lnTo>
                  <a:lnTo>
                    <a:pt x="288036" y="0"/>
                  </a:lnTo>
                  <a:lnTo>
                    <a:pt x="288036" y="275844"/>
                  </a:lnTo>
                  <a:lnTo>
                    <a:pt x="339852" y="275844"/>
                  </a:lnTo>
                  <a:lnTo>
                    <a:pt x="1464564" y="275844"/>
                  </a:lnTo>
                  <a:lnTo>
                    <a:pt x="1464564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57610" y="0"/>
                  </a:lnTo>
                  <a:lnTo>
                    <a:pt x="1464602" y="0"/>
                  </a:lnTo>
                  <a:lnTo>
                    <a:pt x="1464602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81913" y="6476238"/>
            <a:ext cx="48768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0420" y="565403"/>
            <a:ext cx="6838950" cy="5862320"/>
            <a:chOff x="720420" y="565403"/>
            <a:chExt cx="6838950" cy="58623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8" y="2279903"/>
              <a:ext cx="3486912" cy="4147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2543" y="565403"/>
              <a:ext cx="2724911" cy="7406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11174" y="6935215"/>
            <a:ext cx="2953385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Lifesaver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VR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innovativo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gioco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addestramento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RCP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Progettato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cuffie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VR,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utenti sperimentano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cosa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significa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un'emergenza,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imparando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abilità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essenziali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RCP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mentre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seguono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passi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necessari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gioco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comprende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4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scenari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utenti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guidati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nell'esecuzione</a:t>
            </a:r>
            <a:r>
              <a:rPr dirty="0" sz="1200" spc="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RCP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primo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soccorso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basati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concreti.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025900" y="6935215"/>
            <a:ext cx="295402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Lifes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ver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VR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Resuscitation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UK ha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collaborato con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società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produzione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pluripremiata,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UNIT9,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vincitore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3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BAFTA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Martin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Percy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(scrittore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regista)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cast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attori,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Daisy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Ridley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Star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60">
                <a:solidFill>
                  <a:srgbClr val="FFFFFF"/>
                </a:solidFill>
                <a:latin typeface="Lucida Sans Unicode"/>
                <a:cs typeface="Lucida Sans Unicode"/>
              </a:rPr>
              <a:t>W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L'esperienza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Lifesaver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VR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lanciata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settembre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2017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ed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ampliata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nel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2020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manichini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l'addestramento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rianimazione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cardiopolmonare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strumento</a:t>
            </a:r>
            <a:r>
              <a:rPr dirty="0" sz="1200" spc="2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apprendimento</a:t>
            </a:r>
            <a:r>
              <a:rPr dirty="0" sz="1200" spc="2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2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posto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12700" y="1649890"/>
            <a:ext cx="5044440" cy="3797935"/>
          </a:xfrm>
          <a:prstGeom prst="rect">
            <a:avLst/>
          </a:prstGeom>
        </p:spPr>
        <p:txBody>
          <a:bodyPr wrap="square" lIns="0" tIns="147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714375" marR="1363980" indent="-285115">
              <a:lnSpc>
                <a:spcPct val="100000"/>
              </a:lnSpc>
              <a:spcBef>
                <a:spcPts val="795"/>
              </a:spcBef>
              <a:buClr>
                <a:srgbClr val="93C33C"/>
              </a:buClr>
              <a:buFont typeface="Arial MT"/>
              <a:buChar char="•"/>
              <a:tabLst>
                <a:tab pos="71501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Resuscitation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UK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diventata</a:t>
            </a:r>
            <a:r>
              <a:rPr dirty="0" sz="1200" spc="3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leader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campo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rianimazione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cardiopolmonare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primo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soccorso,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rafforzando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così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propria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credibilità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organizzazione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riferimento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efficace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imaz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lm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714375" marR="1364615" indent="-285115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715010" algn="l"/>
              </a:tabLst>
            </a:pPr>
            <a:r>
              <a:rPr dirty="0" sz="1200" spc="-30" b="1">
                <a:solidFill>
                  <a:srgbClr val="5C5C5C"/>
                </a:solidFill>
                <a:latin typeface="Arial"/>
                <a:cs typeface="Arial"/>
              </a:rPr>
              <a:t>Lifesaver</a:t>
            </a:r>
            <a:r>
              <a:rPr dirty="0" sz="1200" spc="-2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105" b="1">
                <a:solidFill>
                  <a:srgbClr val="5C5C5C"/>
                </a:solidFill>
                <a:latin typeface="Arial"/>
                <a:cs typeface="Arial"/>
              </a:rPr>
              <a:t>VR</a:t>
            </a:r>
            <a:r>
              <a:rPr dirty="0" sz="1200" spc="-10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sostenuto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primo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soccorso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creando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scenari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vita reale,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portato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migliore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primi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soccorritori.</a:t>
            </a:r>
            <a:endParaRPr sz="1200">
              <a:latin typeface="Lucida Sans Unicode"/>
              <a:cs typeface="Lucida Sans Unicode"/>
            </a:endParaRPr>
          </a:p>
          <a:p>
            <a:pPr algn="just" marL="714375" marR="136461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15010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Aumento del riconoscimento del marchio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grazie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numerosi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premi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ricevuti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Resuscitation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UK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sua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innovativa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71437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15010" algn="l"/>
              </a:tabLst>
            </a:pP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fesa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VR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2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6"/>
              </a:rPr>
              <a:t>h</a:t>
            </a:r>
            <a:r>
              <a:rPr dirty="0" u="sng" sz="120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u="sng" sz="1200" spc="-3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6"/>
              </a:rPr>
              <a:t>r</a:t>
            </a:r>
            <a:r>
              <a:rPr dirty="0" u="sng" sz="120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08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95499"/>
            <a:ext cx="7559039" cy="26730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3690620" cy="6654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240">
                <a:solidFill>
                  <a:srgbClr val="853693"/>
                </a:solidFill>
              </a:rPr>
              <a:t>E</a:t>
            </a:r>
            <a:r>
              <a:rPr dirty="0" sz="2200">
                <a:solidFill>
                  <a:srgbClr val="853693"/>
                </a:solidFill>
              </a:rPr>
              <a:t>u</a:t>
            </a:r>
            <a:r>
              <a:rPr dirty="0" sz="2200" spc="5">
                <a:solidFill>
                  <a:srgbClr val="853693"/>
                </a:solidFill>
              </a:rPr>
              <a:t>r</a:t>
            </a:r>
            <a:r>
              <a:rPr dirty="0" sz="2200" spc="-10">
                <a:solidFill>
                  <a:srgbClr val="853693"/>
                </a:solidFill>
              </a:rPr>
              <a:t>o</a:t>
            </a:r>
            <a:r>
              <a:rPr dirty="0" sz="2200">
                <a:solidFill>
                  <a:srgbClr val="853693"/>
                </a:solidFill>
              </a:rPr>
              <a:t>p</a:t>
            </a:r>
            <a:r>
              <a:rPr dirty="0" sz="2200" spc="-5">
                <a:solidFill>
                  <a:srgbClr val="853693"/>
                </a:solidFill>
              </a:rPr>
              <a:t>e</a:t>
            </a:r>
            <a:r>
              <a:rPr dirty="0" sz="2200">
                <a:solidFill>
                  <a:srgbClr val="853693"/>
                </a:solidFill>
              </a:rPr>
              <a:t>a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-80">
                <a:solidFill>
                  <a:srgbClr val="853693"/>
                </a:solidFill>
              </a:rPr>
              <a:t> </a:t>
            </a:r>
            <a:r>
              <a:rPr dirty="0" sz="2200" spc="-125">
                <a:solidFill>
                  <a:srgbClr val="853693"/>
                </a:solidFill>
              </a:rPr>
              <a:t>Y</a:t>
            </a:r>
            <a:r>
              <a:rPr dirty="0" sz="2200" spc="-175">
                <a:solidFill>
                  <a:srgbClr val="853693"/>
                </a:solidFill>
              </a:rPr>
              <a:t>W</a:t>
            </a:r>
            <a:r>
              <a:rPr dirty="0" sz="2200" spc="-204">
                <a:solidFill>
                  <a:srgbClr val="853693"/>
                </a:solidFill>
              </a:rPr>
              <a:t>C</a:t>
            </a:r>
            <a:r>
              <a:rPr dirty="0" sz="2200" spc="-190">
                <a:solidFill>
                  <a:srgbClr val="853693"/>
                </a:solidFill>
              </a:rPr>
              <a:t>A</a:t>
            </a:r>
            <a:r>
              <a:rPr dirty="0" sz="2200" spc="-150">
                <a:solidFill>
                  <a:srgbClr val="853693"/>
                </a:solidFill>
              </a:rPr>
              <a:t>:</a:t>
            </a:r>
            <a:r>
              <a:rPr dirty="0" sz="2200" spc="-25">
                <a:solidFill>
                  <a:srgbClr val="853693"/>
                </a:solidFill>
              </a:rPr>
              <a:t> </a:t>
            </a:r>
            <a:r>
              <a:rPr dirty="0" sz="2200" spc="-190">
                <a:solidFill>
                  <a:srgbClr val="853693"/>
                </a:solidFill>
              </a:rPr>
              <a:t>A</a:t>
            </a:r>
            <a:r>
              <a:rPr dirty="0" sz="2200" spc="-175">
                <a:solidFill>
                  <a:srgbClr val="853693"/>
                </a:solidFill>
              </a:rPr>
              <a:t>ss</a:t>
            </a:r>
            <a:r>
              <a:rPr dirty="0" sz="2200" spc="30">
                <a:solidFill>
                  <a:srgbClr val="853693"/>
                </a:solidFill>
              </a:rPr>
              <a:t>e</a:t>
            </a:r>
            <a:r>
              <a:rPr dirty="0" sz="2200" spc="65">
                <a:solidFill>
                  <a:srgbClr val="853693"/>
                </a:solidFill>
              </a:rPr>
              <a:t>m</a:t>
            </a:r>
            <a:r>
              <a:rPr dirty="0" sz="2200" spc="5">
                <a:solidFill>
                  <a:srgbClr val="853693"/>
                </a:solidFill>
              </a:rPr>
              <a:t>b</a:t>
            </a:r>
            <a:r>
              <a:rPr dirty="0" sz="2200" spc="-55">
                <a:solidFill>
                  <a:srgbClr val="853693"/>
                </a:solidFill>
              </a:rPr>
              <a:t>l</a:t>
            </a:r>
            <a:r>
              <a:rPr dirty="0" sz="2200" spc="-5">
                <a:solidFill>
                  <a:srgbClr val="853693"/>
                </a:solidFill>
              </a:rPr>
              <a:t>ea  </a:t>
            </a:r>
            <a:r>
              <a:rPr dirty="0" sz="2200" spc="-20">
                <a:solidFill>
                  <a:srgbClr val="853693"/>
                </a:solidFill>
              </a:rPr>
              <a:t>Generale</a:t>
            </a:r>
            <a:r>
              <a:rPr dirty="0" sz="2200" spc="-55">
                <a:solidFill>
                  <a:srgbClr val="853693"/>
                </a:solidFill>
              </a:rPr>
              <a:t> </a:t>
            </a:r>
            <a:r>
              <a:rPr dirty="0" sz="2200" spc="-30">
                <a:solidFill>
                  <a:srgbClr val="853693"/>
                </a:solidFill>
              </a:rPr>
              <a:t>digitale</a:t>
            </a:r>
            <a:endParaRPr sz="2200"/>
          </a:p>
        </p:txBody>
      </p:sp>
      <p:grpSp>
        <p:nvGrpSpPr>
          <p:cNvPr id="6" name="object 6"/>
          <p:cNvGrpSpPr/>
          <p:nvPr/>
        </p:nvGrpSpPr>
        <p:grpSpPr>
          <a:xfrm>
            <a:off x="0" y="140207"/>
            <a:ext cx="7565390" cy="5350510"/>
            <a:chOff x="0" y="140207"/>
            <a:chExt cx="7565390" cy="53505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0055" y="362711"/>
              <a:ext cx="2538983" cy="18851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701675" y="5223458"/>
            <a:ext cx="2697480" cy="2052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Arial"/>
              <a:cs typeface="Arial"/>
            </a:endParaRPr>
          </a:p>
          <a:p>
            <a:pPr algn="just" marL="104139" marR="5080" indent="39370">
              <a:lnSpc>
                <a:spcPct val="100000"/>
              </a:lnSpc>
              <a:tabLst>
                <a:tab pos="1733550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soprattutto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pandemia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COVID-19,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Assemblea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Generale,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tiene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ogni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anni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riunisce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24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Paesi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europei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approvare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rapporti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prendere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decisioni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strategia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dell'organizzazione.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028" y="2753359"/>
            <a:ext cx="3140710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L'European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europea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guidata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donne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rappresenta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24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Paesi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europei.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3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visione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della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europea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quella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mondo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pienamente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inclusivo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giustizia,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pace,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salute,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dignità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umana,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libertà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cura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dell'ambiente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siano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promosse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sostenute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attraverso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leadership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donne.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7770367"/>
            <a:ext cx="5659755" cy="276225"/>
            <a:chOff x="0" y="7770367"/>
            <a:chExt cx="5659755" cy="276225"/>
          </a:xfrm>
        </p:grpSpPr>
        <p:sp>
          <p:nvSpPr>
            <p:cNvPr id="18" name="object 18"/>
            <p:cNvSpPr/>
            <p:nvPr/>
          </p:nvSpPr>
          <p:spPr>
            <a:xfrm>
              <a:off x="0" y="7947850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675" y="7770367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4957572" y="0"/>
                  </a:moveTo>
                  <a:lnTo>
                    <a:pt x="4957572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4957572" y="275844"/>
                  </a:lnTo>
                  <a:lnTo>
                    <a:pt x="49575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741070" y="7780146"/>
            <a:ext cx="6465570" cy="2329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 algn="just" marL="64769" marR="5080">
              <a:lnSpc>
                <a:spcPct val="100000"/>
              </a:lnSpc>
              <a:spcBef>
                <a:spcPts val="1825"/>
              </a:spcBef>
            </a:pP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L'organizzazione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utilizzato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risorse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online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liberamente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disponibili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pianificare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gestire l'Assemblea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generale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formato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digitale,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rendendola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accessibile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conveniente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quando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non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era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possibile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viaggiare.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236854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3749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Lo</a:t>
            </a:r>
            <a:r>
              <a:rPr dirty="0" sz="1200" spc="19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strumento</a:t>
            </a:r>
            <a:r>
              <a:rPr dirty="0" sz="1200" spc="21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di</a:t>
            </a:r>
            <a:r>
              <a:rPr dirty="0" sz="1200" spc="229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videoconferenza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online,</a:t>
            </a:r>
            <a:r>
              <a:rPr dirty="0" sz="1200" spc="220">
                <a:solidFill>
                  <a:srgbClr val="853693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2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8"/>
              </a:rPr>
              <a:t>Zoom</a:t>
            </a:r>
            <a:r>
              <a:rPr dirty="0" sz="1200" spc="204">
                <a:solidFill>
                  <a:srgbClr val="8536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è</a:t>
            </a:r>
            <a:r>
              <a:rPr dirty="0" sz="1200" spc="185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stato</a:t>
            </a:r>
            <a:r>
              <a:rPr dirty="0" sz="1200" spc="20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utilizzato</a:t>
            </a:r>
            <a:r>
              <a:rPr dirty="0" sz="1200" spc="229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per</a:t>
            </a:r>
            <a:r>
              <a:rPr dirty="0" sz="1200" spc="204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ospitare </a:t>
            </a:r>
            <a:r>
              <a:rPr dirty="0" sz="1200" spc="-365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l'Assemblea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e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riunire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  <a:hlinkClick r:id="rId7"/>
              </a:rPr>
              <a:t>tutti.</a:t>
            </a:r>
            <a:endParaRPr sz="1200">
              <a:latin typeface="Lucida Sans Unicode"/>
              <a:cs typeface="Lucida Sans Unicode"/>
            </a:endParaRPr>
          </a:p>
          <a:p>
            <a:pPr marL="236854" marR="5080" indent="-17272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237490" algn="l"/>
              </a:tabLst>
            </a:pPr>
            <a:r>
              <a:rPr dirty="0" u="sng" sz="1200" spc="-3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9"/>
              </a:rPr>
              <a:t>Directpoll.com</a:t>
            </a:r>
            <a:r>
              <a:rPr dirty="0" u="sng" sz="1200" spc="6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è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stato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utilizzato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per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consentire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ai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delegati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di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esprimere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il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proprio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voto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sulle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decisioni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chiave.</a:t>
            </a:r>
            <a:endParaRPr sz="1200">
              <a:latin typeface="Lucida Sans Unicode"/>
              <a:cs typeface="Lucida Sans Unicode"/>
            </a:endParaRPr>
          </a:p>
          <a:p>
            <a:pPr marL="236854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37490" algn="l"/>
              </a:tabLst>
            </a:pPr>
            <a:r>
              <a:rPr dirty="0" u="sng" sz="1200" spc="-4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7"/>
              </a:rPr>
              <a:t>miro.com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,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è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stato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utilizzato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uno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strumento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lavagna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interattiva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per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discutere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la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visione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futura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  <a:hlinkClick r:id="rId7"/>
              </a:rPr>
              <a:t>dell'organizzazione.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43171" y="3625595"/>
            <a:ext cx="3515868" cy="4139184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46005"/>
            <a:chOff x="-6349" y="0"/>
            <a:chExt cx="7565390" cy="9946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4028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2530" y="6503161"/>
              <a:ext cx="3799840" cy="276225"/>
            </a:xfrm>
            <a:custGeom>
              <a:avLst/>
              <a:gdLst/>
              <a:ahLst/>
              <a:cxnLst/>
              <a:rect l="l" t="t" r="r" b="b"/>
              <a:pathLst>
                <a:path w="3799840" h="276225">
                  <a:moveTo>
                    <a:pt x="379933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799332" y="275844"/>
                  </a:lnTo>
                  <a:lnTo>
                    <a:pt x="379933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30097" y="6512813"/>
            <a:ext cx="38201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A: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0420" y="1776094"/>
            <a:ext cx="6838950" cy="4662805"/>
            <a:chOff x="720420" y="1776094"/>
            <a:chExt cx="6838950" cy="466280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8" y="2279903"/>
              <a:ext cx="3486912" cy="41589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0420" y="1776094"/>
              <a:ext cx="4354195" cy="276225"/>
            </a:xfrm>
            <a:custGeom>
              <a:avLst/>
              <a:gdLst/>
              <a:ahLst/>
              <a:cxnLst/>
              <a:rect l="l" t="t" r="r" b="b"/>
              <a:pathLst>
                <a:path w="4354195" h="276225">
                  <a:moveTo>
                    <a:pt x="4300728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0728" y="275844"/>
                  </a:lnTo>
                  <a:lnTo>
                    <a:pt x="4300728" y="0"/>
                  </a:lnTo>
                  <a:close/>
                </a:path>
                <a:path w="4354195" h="276225">
                  <a:moveTo>
                    <a:pt x="4354119" y="0"/>
                  </a:moveTo>
                  <a:lnTo>
                    <a:pt x="4300779" y="0"/>
                  </a:lnTo>
                  <a:lnTo>
                    <a:pt x="4300779" y="275844"/>
                  </a:lnTo>
                  <a:lnTo>
                    <a:pt x="4354119" y="275844"/>
                  </a:lnTo>
                  <a:lnTo>
                    <a:pt x="435411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811174" y="6973061"/>
            <a:ext cx="295275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Tutti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documenti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dovevano essere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approvati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istruzioni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voto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tramite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Directpoll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inviati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anticipo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aspettava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delegati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avessero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letti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avessero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posizione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voto,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caso.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C33C"/>
              </a:buClr>
              <a:buFont typeface="Arial MT"/>
              <a:buChar char="•"/>
            </a:pPr>
            <a:endParaRPr sz="900">
              <a:latin typeface="Lucida Sans Unicode"/>
              <a:cs typeface="Lucida Sans Unicode"/>
            </a:endParaRPr>
          </a:p>
          <a:p>
            <a:pPr algn="just" marL="184785" marR="6350" indent="-17272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delegati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anticipo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account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directpoll.com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password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sicure.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174" y="9167876"/>
            <a:ext cx="29521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presidente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indipendente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supervisionato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riunione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consentire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 membri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Consiglio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presentare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relazioni.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1174" y="10081970"/>
            <a:ext cx="793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93C33C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13121" y="6973061"/>
            <a:ext cx="2065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2130" algn="l"/>
                <a:tab pos="1051560" algn="l"/>
                <a:tab pos="1920875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98111" y="6973061"/>
            <a:ext cx="6318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l'evento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25900" y="7521702"/>
            <a:ext cx="295211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nominato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 team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gestione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responsabili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ruoli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specifici,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gestione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presentazione,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l'organizzazione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sistema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votazione,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gestione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domande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delegati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l'assistenza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all'ingresso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all'uscita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riunione.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25900" y="8984995"/>
            <a:ext cx="10534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954405" algn="l"/>
              </a:tabLst>
            </a:pP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'i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iz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45353" y="8984995"/>
            <a:ext cx="17316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4990" algn="l"/>
                <a:tab pos="1448435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eff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98111" y="9167876"/>
            <a:ext cx="27800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votazione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prova,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garantire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98111" y="9350755"/>
            <a:ext cx="27806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sistema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votazione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funzionasse</a:t>
            </a:r>
            <a:r>
              <a:rPr dirty="0" sz="1200" spc="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delegati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fossero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grado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utilizzarlo.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12700" y="1784985"/>
            <a:ext cx="5042535" cy="3728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no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50" b="1" strike="noStrike">
                <a:solidFill>
                  <a:srgbClr val="FFFFFF"/>
                </a:solidFill>
                <a:latin typeface="Arial"/>
                <a:cs typeface="Arial"/>
              </a:rPr>
              <a:t>AZI</a:t>
            </a:r>
            <a:r>
              <a:rPr dirty="0" sz="1600" spc="-6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1214120" marR="1253490" indent="-285115">
              <a:lnSpc>
                <a:spcPct val="100000"/>
              </a:lnSpc>
              <a:spcBef>
                <a:spcPts val="1320"/>
              </a:spcBef>
              <a:buClr>
                <a:srgbClr val="93C33C"/>
              </a:buClr>
              <a:buFont typeface="Arial MT"/>
              <a:buChar char="•"/>
              <a:tabLst>
                <a:tab pos="121475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Migliore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accessibilità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delegati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viaggiare,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significa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discussioni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importanti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comunque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avere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luogo.</a:t>
            </a:r>
            <a:endParaRPr sz="1200">
              <a:latin typeface="Lucida Sans Unicode"/>
              <a:cs typeface="Lucida Sans Unicode"/>
            </a:endParaRPr>
          </a:p>
          <a:p>
            <a:pPr algn="just" marL="1214120" marR="1254760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214755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Risparmio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sui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costi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rispetto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gestione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evento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persona,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significa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reindirizzati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esigenze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associazioni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affiliate.</a:t>
            </a:r>
            <a:endParaRPr sz="1200">
              <a:latin typeface="Lucida Sans Unicode"/>
              <a:cs typeface="Lucida Sans Unicode"/>
            </a:endParaRPr>
          </a:p>
          <a:p>
            <a:pPr algn="just" marL="1214120" marR="125539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214755" algn="l"/>
              </a:tabLst>
            </a:pP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iché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 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immediato,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possibile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vedere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tempo reale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l'andamento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votazioni;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ciò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significa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se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emersa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chiara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decisione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maggioranza,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possibile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interrompere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indire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taz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rmi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temp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1579" y="440435"/>
            <a:ext cx="2055876" cy="1022603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25</a:t>
            </a:fld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09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59040" cy="4628515"/>
            <a:chOff x="0" y="140207"/>
            <a:chExt cx="7559040" cy="46285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244" y="363981"/>
              <a:ext cx="2558795" cy="18839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351472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65">
                <a:solidFill>
                  <a:srgbClr val="853693"/>
                </a:solidFill>
              </a:rPr>
              <a:t>Società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-15">
                <a:solidFill>
                  <a:srgbClr val="853693"/>
                </a:solidFill>
              </a:rPr>
              <a:t>Nazionale</a:t>
            </a:r>
            <a:r>
              <a:rPr dirty="0" sz="2200" spc="-65">
                <a:solidFill>
                  <a:srgbClr val="853693"/>
                </a:solidFill>
              </a:rPr>
              <a:t> Autistica</a:t>
            </a:r>
            <a:endParaRPr sz="2200"/>
          </a:p>
        </p:txBody>
      </p:sp>
      <p:sp>
        <p:nvSpPr>
          <p:cNvPr id="11" name="object 11"/>
          <p:cNvSpPr txBox="1"/>
          <p:nvPr/>
        </p:nvSpPr>
        <p:spPr>
          <a:xfrm>
            <a:off x="1871598" y="5647181"/>
            <a:ext cx="18040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0255" algn="l"/>
              </a:tabLst>
            </a:pP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della	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comprensione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028" y="5647181"/>
            <a:ext cx="88582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50570" algn="l"/>
              </a:tabLst>
            </a:pP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L'aumento 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d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spc="-35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spc="-70" b="1">
                <a:solidFill>
                  <a:srgbClr val="93C33C"/>
                </a:solidFill>
                <a:latin typeface="Arial"/>
                <a:cs typeface="Arial"/>
              </a:rPr>
              <a:t>'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au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t</a:t>
            </a:r>
            <a:r>
              <a:rPr dirty="0" sz="1200" spc="-3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smo  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pubblica	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è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64335" y="5829757"/>
            <a:ext cx="2012314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  <a:tabLst>
                <a:tab pos="382270" algn="l"/>
                <a:tab pos="965835" algn="l"/>
              </a:tabLst>
            </a:pP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da	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parte	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dell'opinione</a:t>
            </a:r>
            <a:endParaRPr sz="1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  <a:tabLst>
                <a:tab pos="485775" algn="l"/>
                <a:tab pos="1388110" algn="l"/>
                <a:tab pos="1909445" algn="l"/>
              </a:tabLst>
            </a:pP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st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to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-100" b="1">
                <a:solidFill>
                  <a:srgbClr val="93C33C"/>
                </a:solidFill>
                <a:latin typeface="Arial"/>
                <a:cs typeface="Arial"/>
              </a:rPr>
              <a:t>c</a:t>
            </a:r>
            <a:r>
              <a:rPr dirty="0" sz="1200" spc="-50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-100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200" spc="-90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if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100" b="1">
                <a:solidFill>
                  <a:srgbClr val="93C33C"/>
                </a:solidFill>
                <a:latin typeface="Arial"/>
                <a:cs typeface="Arial"/>
              </a:rPr>
              <a:t>c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to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-100" b="1">
                <a:solidFill>
                  <a:srgbClr val="93C33C"/>
                </a:solidFill>
                <a:latin typeface="Arial"/>
                <a:cs typeface="Arial"/>
              </a:rPr>
              <a:t>c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25" b="1">
                <a:solidFill>
                  <a:srgbClr val="93C33C"/>
                </a:solidFill>
                <a:latin typeface="Arial"/>
                <a:cs typeface="Arial"/>
              </a:rPr>
              <a:t>m</a:t>
            </a:r>
            <a:r>
              <a:rPr dirty="0" sz="1200" spc="2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-35" b="1">
                <a:solidFill>
                  <a:srgbClr val="93C33C"/>
                </a:solidFill>
                <a:latin typeface="Arial"/>
                <a:cs typeface="Arial"/>
              </a:rPr>
              <a:t>il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3028" y="6196075"/>
            <a:ext cx="2962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1505" algn="l"/>
                <a:tab pos="1018540" algn="l"/>
                <a:tab pos="2000250" algn="l"/>
                <a:tab pos="2434590" algn="l"/>
                <a:tab pos="2655570" algn="l"/>
              </a:tabLst>
            </a:pPr>
            <a:r>
              <a:rPr dirty="0" sz="1200" spc="-35" b="1">
                <a:solidFill>
                  <a:srgbClr val="93C33C"/>
                </a:solidFill>
                <a:latin typeface="Arial"/>
                <a:cs typeface="Arial"/>
              </a:rPr>
              <a:t>pas</a:t>
            </a:r>
            <a:r>
              <a:rPr dirty="0" sz="1200" spc="-55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200" spc="-5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pi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ù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imp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rt</a:t>
            </a:r>
            <a:r>
              <a:rPr dirty="0" sz="1200" spc="2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n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te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-100" b="1">
                <a:solidFill>
                  <a:srgbClr val="93C33C"/>
                </a:solidFill>
                <a:latin typeface="Arial"/>
                <a:cs typeface="Arial"/>
              </a:rPr>
              <a:t>c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h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	</a:t>
            </a:r>
            <a:r>
              <a:rPr dirty="0" sz="1200" spc="30" b="1">
                <a:solidFill>
                  <a:srgbClr val="93C33C"/>
                </a:solidFill>
                <a:latin typeface="Arial"/>
                <a:cs typeface="Arial"/>
              </a:rPr>
              <a:t>N</a:t>
            </a:r>
            <a:r>
              <a:rPr dirty="0" sz="1200" spc="-114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-145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3028" y="6378955"/>
            <a:ext cx="29635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potrebbero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compiere,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secondo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quanto 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votato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dalle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 persone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autistiche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dalle 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 loro</a:t>
            </a:r>
            <a:r>
              <a:rPr dirty="0" sz="1200" spc="-6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famiglie.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Volevano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gente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capisse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autistiche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farlo: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8778" y="6013195"/>
            <a:ext cx="2962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775970" algn="l"/>
                <a:tab pos="1478915" algn="l"/>
                <a:tab pos="1746885" algn="l"/>
                <a:tab pos="2106295" algn="l"/>
                <a:tab pos="270891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10990" y="6196075"/>
            <a:ext cx="18065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8778" y="6378955"/>
            <a:ext cx="2962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provano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ansia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situazioni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sociali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mb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iame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spet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tati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38778" y="6744715"/>
            <a:ext cx="29635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908685" algn="l"/>
                <a:tab pos="1664335" algn="l"/>
                <a:tab pos="1926589" algn="l"/>
                <a:tab pos="2911475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gos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10990" y="6927595"/>
            <a:ext cx="23025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rum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38778" y="7110476"/>
            <a:ext cx="2962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sentono</a:t>
            </a:r>
            <a:r>
              <a:rPr dirty="0" sz="1200" spc="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sopraffatti</a:t>
            </a:r>
            <a:r>
              <a:rPr dirty="0" sz="1200" spc="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sperimentano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"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5214619"/>
            <a:ext cx="2840355" cy="276225"/>
            <a:chOff x="0" y="5214619"/>
            <a:chExt cx="2840355" cy="276225"/>
          </a:xfrm>
        </p:grpSpPr>
        <p:sp>
          <p:nvSpPr>
            <p:cNvPr id="23" name="object 23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701675" y="5223458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3028" y="2420187"/>
            <a:ext cx="3703320" cy="2038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Società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Nazionale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Autistica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(NAS)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mira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84785" marR="27114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Trasformare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le 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vite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fornendo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supporto,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form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sigl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700.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000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adulti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bambini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autistici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Regno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Unito.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C33C"/>
              </a:buClr>
              <a:buFont typeface="Arial MT"/>
              <a:buChar char="•"/>
            </a:pPr>
            <a:endParaRPr sz="900">
              <a:latin typeface="Lucida Sans Unicode"/>
              <a:cs typeface="Lucida Sans Unicode"/>
            </a:endParaRPr>
          </a:p>
          <a:p>
            <a:pPr marL="184785" marR="5080" indent="-17272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200" spc="3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80" b="1">
                <a:solidFill>
                  <a:srgbClr val="FFFFFF"/>
                </a:solidFill>
                <a:latin typeface="Arial"/>
                <a:cs typeface="Arial"/>
              </a:rPr>
              <a:t>gg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200" spc="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2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migl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comprensione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dell'autismo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dell'opinione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pubblica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aiutando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aziende,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autorità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locali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governo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spazi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adatti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all'autismo,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migliori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leggi.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202513" y="1801085"/>
            <a:ext cx="3356610" cy="3691890"/>
            <a:chOff x="4202513" y="1801085"/>
            <a:chExt cx="3356610" cy="3691890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0512" y="3200399"/>
              <a:ext cx="1938528" cy="229209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208441" y="1807013"/>
              <a:ext cx="317500" cy="891540"/>
            </a:xfrm>
            <a:custGeom>
              <a:avLst/>
              <a:gdLst/>
              <a:ahLst/>
              <a:cxnLst/>
              <a:rect l="l" t="t" r="r" b="b"/>
              <a:pathLst>
                <a:path w="317500" h="891539">
                  <a:moveTo>
                    <a:pt x="219910" y="2600"/>
                  </a:moveTo>
                  <a:lnTo>
                    <a:pt x="214034" y="0"/>
                  </a:lnTo>
                  <a:lnTo>
                    <a:pt x="2497" y="81993"/>
                  </a:lnTo>
                  <a:lnTo>
                    <a:pt x="0" y="87930"/>
                  </a:lnTo>
                  <a:lnTo>
                    <a:pt x="4168" y="98197"/>
                  </a:lnTo>
                  <a:lnTo>
                    <a:pt x="9882" y="100726"/>
                  </a:lnTo>
                  <a:lnTo>
                    <a:pt x="195680" y="28924"/>
                  </a:lnTo>
                  <a:lnTo>
                    <a:pt x="163256" y="82806"/>
                  </a:lnTo>
                  <a:lnTo>
                    <a:pt x="136956" y="135757"/>
                  </a:lnTo>
                  <a:lnTo>
                    <a:pt x="116454" y="187769"/>
                  </a:lnTo>
                  <a:lnTo>
                    <a:pt x="101295" y="238682"/>
                  </a:lnTo>
                  <a:lnTo>
                    <a:pt x="91023" y="288337"/>
                  </a:lnTo>
                  <a:lnTo>
                    <a:pt x="85184" y="336575"/>
                  </a:lnTo>
                  <a:lnTo>
                    <a:pt x="83323" y="383236"/>
                  </a:lnTo>
                  <a:lnTo>
                    <a:pt x="84983" y="428162"/>
                  </a:lnTo>
                  <a:lnTo>
                    <a:pt x="89711" y="471192"/>
                  </a:lnTo>
                  <a:lnTo>
                    <a:pt x="97050" y="512169"/>
                  </a:lnTo>
                  <a:lnTo>
                    <a:pt x="106547" y="550933"/>
                  </a:lnTo>
                  <a:lnTo>
                    <a:pt x="130191" y="621183"/>
                  </a:lnTo>
                  <a:lnTo>
                    <a:pt x="150967" y="669727"/>
                  </a:lnTo>
                  <a:lnTo>
                    <a:pt x="174792" y="716722"/>
                  </a:lnTo>
                  <a:lnTo>
                    <a:pt x="201578" y="762029"/>
                  </a:lnTo>
                  <a:lnTo>
                    <a:pt x="231237" y="805508"/>
                  </a:lnTo>
                  <a:lnTo>
                    <a:pt x="263679" y="847017"/>
                  </a:lnTo>
                  <a:lnTo>
                    <a:pt x="302039" y="888696"/>
                  </a:lnTo>
                  <a:lnTo>
                    <a:pt x="307172" y="890967"/>
                  </a:lnTo>
                  <a:lnTo>
                    <a:pt x="313175" y="888657"/>
                  </a:lnTo>
                  <a:lnTo>
                    <a:pt x="317126" y="879749"/>
                  </a:lnTo>
                  <a:lnTo>
                    <a:pt x="316355" y="875340"/>
                  </a:lnTo>
                  <a:lnTo>
                    <a:pt x="279249" y="833930"/>
                  </a:lnTo>
                  <a:lnTo>
                    <a:pt x="247620" y="793439"/>
                  </a:lnTo>
                  <a:lnTo>
                    <a:pt x="218706" y="751031"/>
                  </a:lnTo>
                  <a:lnTo>
                    <a:pt x="192594" y="706840"/>
                  </a:lnTo>
                  <a:lnTo>
                    <a:pt x="169369" y="661004"/>
                  </a:lnTo>
                  <a:lnTo>
                    <a:pt x="149120" y="613658"/>
                  </a:lnTo>
                  <a:lnTo>
                    <a:pt x="124569" y="539589"/>
                  </a:lnTo>
                  <a:lnTo>
                    <a:pt x="115045" y="498459"/>
                  </a:lnTo>
                  <a:lnTo>
                    <a:pt x="108101" y="454857"/>
                  </a:lnTo>
                  <a:lnTo>
                    <a:pt x="104296" y="408981"/>
                  </a:lnTo>
                  <a:lnTo>
                    <a:pt x="104191" y="361024"/>
                  </a:lnTo>
                  <a:lnTo>
                    <a:pt x="108346" y="311181"/>
                  </a:lnTo>
                  <a:lnTo>
                    <a:pt x="117318" y="259649"/>
                  </a:lnTo>
                  <a:lnTo>
                    <a:pt x="131669" y="206621"/>
                  </a:lnTo>
                  <a:lnTo>
                    <a:pt x="151957" y="152293"/>
                  </a:lnTo>
                  <a:lnTo>
                    <a:pt x="178742" y="96861"/>
                  </a:lnTo>
                  <a:lnTo>
                    <a:pt x="212585" y="40518"/>
                  </a:lnTo>
                  <a:lnTo>
                    <a:pt x="282723" y="221552"/>
                  </a:lnTo>
                  <a:lnTo>
                    <a:pt x="288644" y="224052"/>
                  </a:lnTo>
                  <a:lnTo>
                    <a:pt x="298920" y="219870"/>
                  </a:lnTo>
                  <a:lnTo>
                    <a:pt x="301447" y="214159"/>
                  </a:lnTo>
                  <a:lnTo>
                    <a:pt x="219910" y="260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208441" y="1807013"/>
              <a:ext cx="317500" cy="891540"/>
            </a:xfrm>
            <a:custGeom>
              <a:avLst/>
              <a:gdLst/>
              <a:ahLst/>
              <a:cxnLst/>
              <a:rect l="l" t="t" r="r" b="b"/>
              <a:pathLst>
                <a:path w="317500" h="891539">
                  <a:moveTo>
                    <a:pt x="302039" y="888696"/>
                  </a:moveTo>
                  <a:lnTo>
                    <a:pt x="307172" y="890967"/>
                  </a:lnTo>
                  <a:lnTo>
                    <a:pt x="313175" y="888657"/>
                  </a:lnTo>
                  <a:lnTo>
                    <a:pt x="315456" y="883523"/>
                  </a:lnTo>
                  <a:lnTo>
                    <a:pt x="317126" y="879749"/>
                  </a:lnTo>
                  <a:lnTo>
                    <a:pt x="316355" y="875340"/>
                  </a:lnTo>
                  <a:lnTo>
                    <a:pt x="313505" y="872365"/>
                  </a:lnTo>
                  <a:lnTo>
                    <a:pt x="279249" y="833930"/>
                  </a:lnTo>
                  <a:lnTo>
                    <a:pt x="247620" y="793439"/>
                  </a:lnTo>
                  <a:lnTo>
                    <a:pt x="218706" y="751031"/>
                  </a:lnTo>
                  <a:lnTo>
                    <a:pt x="192594" y="706840"/>
                  </a:lnTo>
                  <a:lnTo>
                    <a:pt x="169369" y="661004"/>
                  </a:lnTo>
                  <a:lnTo>
                    <a:pt x="149120" y="613658"/>
                  </a:lnTo>
                  <a:lnTo>
                    <a:pt x="124569" y="539589"/>
                  </a:lnTo>
                  <a:lnTo>
                    <a:pt x="115045" y="498459"/>
                  </a:lnTo>
                  <a:lnTo>
                    <a:pt x="108101" y="454857"/>
                  </a:lnTo>
                  <a:lnTo>
                    <a:pt x="104296" y="408981"/>
                  </a:lnTo>
                  <a:lnTo>
                    <a:pt x="104191" y="361024"/>
                  </a:lnTo>
                  <a:lnTo>
                    <a:pt x="108346" y="311181"/>
                  </a:lnTo>
                  <a:lnTo>
                    <a:pt x="117318" y="259649"/>
                  </a:lnTo>
                  <a:lnTo>
                    <a:pt x="131669" y="206621"/>
                  </a:lnTo>
                  <a:lnTo>
                    <a:pt x="151957" y="152293"/>
                  </a:lnTo>
                  <a:lnTo>
                    <a:pt x="178742" y="96861"/>
                  </a:lnTo>
                  <a:lnTo>
                    <a:pt x="212585" y="40518"/>
                  </a:lnTo>
                  <a:lnTo>
                    <a:pt x="212722" y="40542"/>
                  </a:lnTo>
                  <a:lnTo>
                    <a:pt x="280607" y="216354"/>
                  </a:lnTo>
                  <a:lnTo>
                    <a:pt x="282723" y="221552"/>
                  </a:lnTo>
                  <a:lnTo>
                    <a:pt x="288644" y="224052"/>
                  </a:lnTo>
                  <a:lnTo>
                    <a:pt x="293849" y="221935"/>
                  </a:lnTo>
                  <a:lnTo>
                    <a:pt x="298920" y="219870"/>
                  </a:lnTo>
                  <a:lnTo>
                    <a:pt x="301447" y="214159"/>
                  </a:lnTo>
                  <a:lnTo>
                    <a:pt x="299565" y="209017"/>
                  </a:lnTo>
                  <a:lnTo>
                    <a:pt x="221930" y="7848"/>
                  </a:lnTo>
                  <a:lnTo>
                    <a:pt x="219910" y="2600"/>
                  </a:lnTo>
                  <a:lnTo>
                    <a:pt x="214034" y="0"/>
                  </a:lnTo>
                  <a:lnTo>
                    <a:pt x="208791" y="2035"/>
                  </a:lnTo>
                  <a:lnTo>
                    <a:pt x="7702" y="79876"/>
                  </a:lnTo>
                  <a:lnTo>
                    <a:pt x="2497" y="81993"/>
                  </a:lnTo>
                  <a:lnTo>
                    <a:pt x="0" y="87930"/>
                  </a:lnTo>
                  <a:lnTo>
                    <a:pt x="2108" y="93125"/>
                  </a:lnTo>
                  <a:lnTo>
                    <a:pt x="4168" y="98197"/>
                  </a:lnTo>
                  <a:lnTo>
                    <a:pt x="9882" y="100726"/>
                  </a:lnTo>
                  <a:lnTo>
                    <a:pt x="15022" y="98839"/>
                  </a:lnTo>
                  <a:lnTo>
                    <a:pt x="195680" y="28924"/>
                  </a:lnTo>
                  <a:lnTo>
                    <a:pt x="195815" y="28975"/>
                  </a:lnTo>
                  <a:lnTo>
                    <a:pt x="163256" y="82806"/>
                  </a:lnTo>
                  <a:lnTo>
                    <a:pt x="136956" y="135757"/>
                  </a:lnTo>
                  <a:lnTo>
                    <a:pt x="116454" y="187769"/>
                  </a:lnTo>
                  <a:lnTo>
                    <a:pt x="101295" y="238682"/>
                  </a:lnTo>
                  <a:lnTo>
                    <a:pt x="91023" y="288337"/>
                  </a:lnTo>
                  <a:lnTo>
                    <a:pt x="85184" y="336575"/>
                  </a:lnTo>
                  <a:lnTo>
                    <a:pt x="83323" y="383236"/>
                  </a:lnTo>
                  <a:lnTo>
                    <a:pt x="84983" y="428162"/>
                  </a:lnTo>
                  <a:lnTo>
                    <a:pt x="89711" y="471192"/>
                  </a:lnTo>
                  <a:lnTo>
                    <a:pt x="97050" y="512169"/>
                  </a:lnTo>
                  <a:lnTo>
                    <a:pt x="106547" y="550933"/>
                  </a:lnTo>
                  <a:lnTo>
                    <a:pt x="130191" y="621183"/>
                  </a:lnTo>
                  <a:lnTo>
                    <a:pt x="150967" y="669727"/>
                  </a:lnTo>
                  <a:lnTo>
                    <a:pt x="174792" y="716722"/>
                  </a:lnTo>
                  <a:lnTo>
                    <a:pt x="201578" y="762029"/>
                  </a:lnTo>
                  <a:lnTo>
                    <a:pt x="231237" y="805508"/>
                  </a:lnTo>
                  <a:lnTo>
                    <a:pt x="263679" y="847017"/>
                  </a:lnTo>
                  <a:lnTo>
                    <a:pt x="298816" y="886418"/>
                  </a:lnTo>
                  <a:lnTo>
                    <a:pt x="300826" y="888150"/>
                  </a:lnTo>
                  <a:lnTo>
                    <a:pt x="302039" y="888696"/>
                  </a:lnTo>
                </a:path>
              </a:pathLst>
            </a:custGeom>
            <a:ln w="11854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4684521" y="2607055"/>
            <a:ext cx="24644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8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(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I)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video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VR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7642605"/>
            <a:ext cx="3656965" cy="276225"/>
            <a:chOff x="0" y="7642605"/>
            <a:chExt cx="3656965" cy="276225"/>
          </a:xfrm>
        </p:grpSpPr>
        <p:sp>
          <p:nvSpPr>
            <p:cNvPr id="34" name="object 34"/>
            <p:cNvSpPr/>
            <p:nvPr/>
          </p:nvSpPr>
          <p:spPr>
            <a:xfrm>
              <a:off x="0" y="776039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01675" y="7642605"/>
              <a:ext cx="2955290" cy="276225"/>
            </a:xfrm>
            <a:custGeom>
              <a:avLst/>
              <a:gdLst/>
              <a:ahLst/>
              <a:cxnLst/>
              <a:rect l="l" t="t" r="r" b="b"/>
              <a:pathLst>
                <a:path w="2955290" h="276225">
                  <a:moveTo>
                    <a:pt x="2955036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955036" y="275844"/>
                  </a:lnTo>
                  <a:lnTo>
                    <a:pt x="295503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741070" y="7652384"/>
            <a:ext cx="29241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29</a:t>
            </a:fld>
          </a:p>
        </p:txBody>
      </p:sp>
      <p:sp>
        <p:nvSpPr>
          <p:cNvPr id="40" name="object 4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13028" y="8114791"/>
            <a:ext cx="296481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Too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Much</a:t>
            </a:r>
            <a:r>
              <a:rPr dirty="0" sz="1200" spc="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Information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(TMI)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impiegata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NAS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periodo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tre anni 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(2015-18)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fine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consapevolezza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comprensione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parte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dell'opinione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pubblica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caratteristiche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principali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dell'autismo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l'uso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video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campagna,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condivisa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digitali,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all'utente</a:t>
            </a:r>
            <a:r>
              <a:rPr dirty="0" sz="1200" spc="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sperimentare</a:t>
            </a:r>
            <a:r>
              <a:rPr dirty="0" sz="1200" spc="1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immergersi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38778" y="8114791"/>
            <a:ext cx="296354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ogni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singola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vista, ogni singolo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suono,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singolo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sguardo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autistiche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sopportano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 un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giro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shopping.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Potete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guardare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video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Too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Much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information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qui,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ricordandovi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mantenere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calma,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un</a:t>
            </a:r>
            <a:r>
              <a:rPr dirty="0" sz="1200" spc="3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respiro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assicurarvi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avere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cuffie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inserite.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64" y="387095"/>
            <a:ext cx="6498590" cy="5943600"/>
            <a:chOff x="16764" y="387095"/>
            <a:chExt cx="6498590" cy="594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" y="387095"/>
              <a:ext cx="5222748" cy="5943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08119" y="3657599"/>
              <a:ext cx="2506980" cy="2508885"/>
            </a:xfrm>
            <a:custGeom>
              <a:avLst/>
              <a:gdLst/>
              <a:ahLst/>
              <a:cxnLst/>
              <a:rect l="l" t="t" r="r" b="b"/>
              <a:pathLst>
                <a:path w="2506979" h="2508885">
                  <a:moveTo>
                    <a:pt x="1253489" y="0"/>
                  </a:moveTo>
                  <a:lnTo>
                    <a:pt x="1205409" y="905"/>
                  </a:lnTo>
                  <a:lnTo>
                    <a:pt x="1157787" y="3601"/>
                  </a:lnTo>
                  <a:lnTo>
                    <a:pt x="1110654" y="8054"/>
                  </a:lnTo>
                  <a:lnTo>
                    <a:pt x="1064045" y="14232"/>
                  </a:lnTo>
                  <a:lnTo>
                    <a:pt x="1017990" y="22102"/>
                  </a:lnTo>
                  <a:lnTo>
                    <a:pt x="972523" y="31633"/>
                  </a:lnTo>
                  <a:lnTo>
                    <a:pt x="927676" y="42790"/>
                  </a:lnTo>
                  <a:lnTo>
                    <a:pt x="883482" y="55543"/>
                  </a:lnTo>
                  <a:lnTo>
                    <a:pt x="839973" y="69858"/>
                  </a:lnTo>
                  <a:lnTo>
                    <a:pt x="797181" y="85703"/>
                  </a:lnTo>
                  <a:lnTo>
                    <a:pt x="755139" y="103046"/>
                  </a:lnTo>
                  <a:lnTo>
                    <a:pt x="713879" y="121853"/>
                  </a:lnTo>
                  <a:lnTo>
                    <a:pt x="673435" y="142093"/>
                  </a:lnTo>
                  <a:lnTo>
                    <a:pt x="633837" y="163733"/>
                  </a:lnTo>
                  <a:lnTo>
                    <a:pt x="595120" y="186741"/>
                  </a:lnTo>
                  <a:lnTo>
                    <a:pt x="557314" y="211083"/>
                  </a:lnTo>
                  <a:lnTo>
                    <a:pt x="520453" y="236728"/>
                  </a:lnTo>
                  <a:lnTo>
                    <a:pt x="484570" y="263643"/>
                  </a:lnTo>
                  <a:lnTo>
                    <a:pt x="449696" y="291796"/>
                  </a:lnTo>
                  <a:lnTo>
                    <a:pt x="415864" y="321154"/>
                  </a:lnTo>
                  <a:lnTo>
                    <a:pt x="383106" y="351684"/>
                  </a:lnTo>
                  <a:lnTo>
                    <a:pt x="351456" y="383354"/>
                  </a:lnTo>
                  <a:lnTo>
                    <a:pt x="320945" y="416132"/>
                  </a:lnTo>
                  <a:lnTo>
                    <a:pt x="291606" y="449985"/>
                  </a:lnTo>
                  <a:lnTo>
                    <a:pt x="263471" y="484881"/>
                  </a:lnTo>
                  <a:lnTo>
                    <a:pt x="236573" y="520787"/>
                  </a:lnTo>
                  <a:lnTo>
                    <a:pt x="210945" y="557670"/>
                  </a:lnTo>
                  <a:lnTo>
                    <a:pt x="186618" y="595499"/>
                  </a:lnTo>
                  <a:lnTo>
                    <a:pt x="163625" y="634240"/>
                  </a:lnTo>
                  <a:lnTo>
                    <a:pt x="141999" y="673862"/>
                  </a:lnTo>
                  <a:lnTo>
                    <a:pt x="121772" y="714331"/>
                  </a:lnTo>
                  <a:lnTo>
                    <a:pt x="102977" y="755615"/>
                  </a:lnTo>
                  <a:lnTo>
                    <a:pt x="85646" y="797682"/>
                  </a:lnTo>
                  <a:lnTo>
                    <a:pt x="69811" y="840499"/>
                  </a:lnTo>
                  <a:lnTo>
                    <a:pt x="55506" y="884034"/>
                  </a:lnTo>
                  <a:lnTo>
                    <a:pt x="42762" y="928254"/>
                  </a:lnTo>
                  <a:lnTo>
                    <a:pt x="31611" y="973127"/>
                  </a:lnTo>
                  <a:lnTo>
                    <a:pt x="22087" y="1018620"/>
                  </a:lnTo>
                  <a:lnTo>
                    <a:pt x="14222" y="1064701"/>
                  </a:lnTo>
                  <a:lnTo>
                    <a:pt x="8049" y="1111337"/>
                  </a:lnTo>
                  <a:lnTo>
                    <a:pt x="3598" y="1158495"/>
                  </a:lnTo>
                  <a:lnTo>
                    <a:pt x="905" y="1206145"/>
                  </a:lnTo>
                  <a:lnTo>
                    <a:pt x="0" y="1254251"/>
                  </a:lnTo>
                  <a:lnTo>
                    <a:pt x="905" y="1302358"/>
                  </a:lnTo>
                  <a:lnTo>
                    <a:pt x="3598" y="1350008"/>
                  </a:lnTo>
                  <a:lnTo>
                    <a:pt x="8049" y="1397166"/>
                  </a:lnTo>
                  <a:lnTo>
                    <a:pt x="14222" y="1443802"/>
                  </a:lnTo>
                  <a:lnTo>
                    <a:pt x="22087" y="1489883"/>
                  </a:lnTo>
                  <a:lnTo>
                    <a:pt x="31611" y="1535376"/>
                  </a:lnTo>
                  <a:lnTo>
                    <a:pt x="42762" y="1580249"/>
                  </a:lnTo>
                  <a:lnTo>
                    <a:pt x="55506" y="1624469"/>
                  </a:lnTo>
                  <a:lnTo>
                    <a:pt x="69811" y="1668004"/>
                  </a:lnTo>
                  <a:lnTo>
                    <a:pt x="85646" y="1710821"/>
                  </a:lnTo>
                  <a:lnTo>
                    <a:pt x="102977" y="1752888"/>
                  </a:lnTo>
                  <a:lnTo>
                    <a:pt x="121772" y="1794172"/>
                  </a:lnTo>
                  <a:lnTo>
                    <a:pt x="141999" y="1834641"/>
                  </a:lnTo>
                  <a:lnTo>
                    <a:pt x="163625" y="1874263"/>
                  </a:lnTo>
                  <a:lnTo>
                    <a:pt x="186618" y="1913004"/>
                  </a:lnTo>
                  <a:lnTo>
                    <a:pt x="210945" y="1950833"/>
                  </a:lnTo>
                  <a:lnTo>
                    <a:pt x="236573" y="1987716"/>
                  </a:lnTo>
                  <a:lnTo>
                    <a:pt x="263471" y="2023622"/>
                  </a:lnTo>
                  <a:lnTo>
                    <a:pt x="291606" y="2058518"/>
                  </a:lnTo>
                  <a:lnTo>
                    <a:pt x="320945" y="2092371"/>
                  </a:lnTo>
                  <a:lnTo>
                    <a:pt x="351456" y="2125149"/>
                  </a:lnTo>
                  <a:lnTo>
                    <a:pt x="383106" y="2156819"/>
                  </a:lnTo>
                  <a:lnTo>
                    <a:pt x="415864" y="2187349"/>
                  </a:lnTo>
                  <a:lnTo>
                    <a:pt x="449696" y="2216707"/>
                  </a:lnTo>
                  <a:lnTo>
                    <a:pt x="484570" y="2244860"/>
                  </a:lnTo>
                  <a:lnTo>
                    <a:pt x="520453" y="2271775"/>
                  </a:lnTo>
                  <a:lnTo>
                    <a:pt x="557314" y="2297420"/>
                  </a:lnTo>
                  <a:lnTo>
                    <a:pt x="595120" y="2321762"/>
                  </a:lnTo>
                  <a:lnTo>
                    <a:pt x="633837" y="2344770"/>
                  </a:lnTo>
                  <a:lnTo>
                    <a:pt x="673435" y="2366410"/>
                  </a:lnTo>
                  <a:lnTo>
                    <a:pt x="713879" y="2386650"/>
                  </a:lnTo>
                  <a:lnTo>
                    <a:pt x="755139" y="2405457"/>
                  </a:lnTo>
                  <a:lnTo>
                    <a:pt x="797181" y="2422800"/>
                  </a:lnTo>
                  <a:lnTo>
                    <a:pt x="839973" y="2438645"/>
                  </a:lnTo>
                  <a:lnTo>
                    <a:pt x="883482" y="2452960"/>
                  </a:lnTo>
                  <a:lnTo>
                    <a:pt x="927676" y="2465713"/>
                  </a:lnTo>
                  <a:lnTo>
                    <a:pt x="972523" y="2476870"/>
                  </a:lnTo>
                  <a:lnTo>
                    <a:pt x="1017990" y="2486401"/>
                  </a:lnTo>
                  <a:lnTo>
                    <a:pt x="1064045" y="2494271"/>
                  </a:lnTo>
                  <a:lnTo>
                    <a:pt x="1110654" y="2500449"/>
                  </a:lnTo>
                  <a:lnTo>
                    <a:pt x="1157787" y="2504902"/>
                  </a:lnTo>
                  <a:lnTo>
                    <a:pt x="1205409" y="2507598"/>
                  </a:lnTo>
                  <a:lnTo>
                    <a:pt x="1253489" y="2508504"/>
                  </a:lnTo>
                  <a:lnTo>
                    <a:pt x="1301570" y="2507598"/>
                  </a:lnTo>
                  <a:lnTo>
                    <a:pt x="1349192" y="2504902"/>
                  </a:lnTo>
                  <a:lnTo>
                    <a:pt x="1396325" y="2500449"/>
                  </a:lnTo>
                  <a:lnTo>
                    <a:pt x="1442934" y="2494271"/>
                  </a:lnTo>
                  <a:lnTo>
                    <a:pt x="1488989" y="2486401"/>
                  </a:lnTo>
                  <a:lnTo>
                    <a:pt x="1534456" y="2476870"/>
                  </a:lnTo>
                  <a:lnTo>
                    <a:pt x="1579303" y="2465713"/>
                  </a:lnTo>
                  <a:lnTo>
                    <a:pt x="1623497" y="2452960"/>
                  </a:lnTo>
                  <a:lnTo>
                    <a:pt x="1667006" y="2438645"/>
                  </a:lnTo>
                  <a:lnTo>
                    <a:pt x="1709798" y="2422800"/>
                  </a:lnTo>
                  <a:lnTo>
                    <a:pt x="1751840" y="2405457"/>
                  </a:lnTo>
                  <a:lnTo>
                    <a:pt x="1793100" y="2386650"/>
                  </a:lnTo>
                  <a:lnTo>
                    <a:pt x="1833544" y="2366410"/>
                  </a:lnTo>
                  <a:lnTo>
                    <a:pt x="1873142" y="2344770"/>
                  </a:lnTo>
                  <a:lnTo>
                    <a:pt x="1911859" y="2321762"/>
                  </a:lnTo>
                  <a:lnTo>
                    <a:pt x="1949665" y="2297420"/>
                  </a:lnTo>
                  <a:lnTo>
                    <a:pt x="1986526" y="2271775"/>
                  </a:lnTo>
                  <a:lnTo>
                    <a:pt x="2022409" y="2244860"/>
                  </a:lnTo>
                  <a:lnTo>
                    <a:pt x="2057283" y="2216707"/>
                  </a:lnTo>
                  <a:lnTo>
                    <a:pt x="2091115" y="2187349"/>
                  </a:lnTo>
                  <a:lnTo>
                    <a:pt x="2123873" y="2156819"/>
                  </a:lnTo>
                  <a:lnTo>
                    <a:pt x="2155523" y="2125149"/>
                  </a:lnTo>
                  <a:lnTo>
                    <a:pt x="2186034" y="2092371"/>
                  </a:lnTo>
                  <a:lnTo>
                    <a:pt x="2215373" y="2058518"/>
                  </a:lnTo>
                  <a:lnTo>
                    <a:pt x="2243508" y="2023622"/>
                  </a:lnTo>
                  <a:lnTo>
                    <a:pt x="2270406" y="1987716"/>
                  </a:lnTo>
                  <a:lnTo>
                    <a:pt x="2296034" y="1950833"/>
                  </a:lnTo>
                  <a:lnTo>
                    <a:pt x="2320361" y="1913004"/>
                  </a:lnTo>
                  <a:lnTo>
                    <a:pt x="2343354" y="1874263"/>
                  </a:lnTo>
                  <a:lnTo>
                    <a:pt x="2364980" y="1834641"/>
                  </a:lnTo>
                  <a:lnTo>
                    <a:pt x="2385207" y="1794172"/>
                  </a:lnTo>
                  <a:lnTo>
                    <a:pt x="2404002" y="1752888"/>
                  </a:lnTo>
                  <a:lnTo>
                    <a:pt x="2421333" y="1710821"/>
                  </a:lnTo>
                  <a:lnTo>
                    <a:pt x="2437168" y="1668004"/>
                  </a:lnTo>
                  <a:lnTo>
                    <a:pt x="2451473" y="1624469"/>
                  </a:lnTo>
                  <a:lnTo>
                    <a:pt x="2464217" y="1580249"/>
                  </a:lnTo>
                  <a:lnTo>
                    <a:pt x="2475368" y="1535376"/>
                  </a:lnTo>
                  <a:lnTo>
                    <a:pt x="2484892" y="1489883"/>
                  </a:lnTo>
                  <a:lnTo>
                    <a:pt x="2492757" y="1443802"/>
                  </a:lnTo>
                  <a:lnTo>
                    <a:pt x="2498930" y="1397166"/>
                  </a:lnTo>
                  <a:lnTo>
                    <a:pt x="2503381" y="1350008"/>
                  </a:lnTo>
                  <a:lnTo>
                    <a:pt x="2506074" y="1302358"/>
                  </a:lnTo>
                  <a:lnTo>
                    <a:pt x="2506979" y="1254251"/>
                  </a:lnTo>
                  <a:lnTo>
                    <a:pt x="2506074" y="1206145"/>
                  </a:lnTo>
                  <a:lnTo>
                    <a:pt x="2503381" y="1158495"/>
                  </a:lnTo>
                  <a:lnTo>
                    <a:pt x="2498930" y="1111337"/>
                  </a:lnTo>
                  <a:lnTo>
                    <a:pt x="2492757" y="1064701"/>
                  </a:lnTo>
                  <a:lnTo>
                    <a:pt x="2484892" y="1018620"/>
                  </a:lnTo>
                  <a:lnTo>
                    <a:pt x="2475368" y="973127"/>
                  </a:lnTo>
                  <a:lnTo>
                    <a:pt x="2464217" y="928254"/>
                  </a:lnTo>
                  <a:lnTo>
                    <a:pt x="2451473" y="884034"/>
                  </a:lnTo>
                  <a:lnTo>
                    <a:pt x="2437168" y="840499"/>
                  </a:lnTo>
                  <a:lnTo>
                    <a:pt x="2421333" y="797682"/>
                  </a:lnTo>
                  <a:lnTo>
                    <a:pt x="2404002" y="755615"/>
                  </a:lnTo>
                  <a:lnTo>
                    <a:pt x="2385207" y="714331"/>
                  </a:lnTo>
                  <a:lnTo>
                    <a:pt x="2364980" y="673862"/>
                  </a:lnTo>
                  <a:lnTo>
                    <a:pt x="2343354" y="634240"/>
                  </a:lnTo>
                  <a:lnTo>
                    <a:pt x="2320361" y="595499"/>
                  </a:lnTo>
                  <a:lnTo>
                    <a:pt x="2296034" y="557670"/>
                  </a:lnTo>
                  <a:lnTo>
                    <a:pt x="2270406" y="520787"/>
                  </a:lnTo>
                  <a:lnTo>
                    <a:pt x="2243508" y="484881"/>
                  </a:lnTo>
                  <a:lnTo>
                    <a:pt x="2215373" y="449985"/>
                  </a:lnTo>
                  <a:lnTo>
                    <a:pt x="2186034" y="416132"/>
                  </a:lnTo>
                  <a:lnTo>
                    <a:pt x="2155523" y="383354"/>
                  </a:lnTo>
                  <a:lnTo>
                    <a:pt x="2123873" y="351684"/>
                  </a:lnTo>
                  <a:lnTo>
                    <a:pt x="2091115" y="321154"/>
                  </a:lnTo>
                  <a:lnTo>
                    <a:pt x="2057283" y="291796"/>
                  </a:lnTo>
                  <a:lnTo>
                    <a:pt x="2022409" y="263643"/>
                  </a:lnTo>
                  <a:lnTo>
                    <a:pt x="1986526" y="236728"/>
                  </a:lnTo>
                  <a:lnTo>
                    <a:pt x="1949665" y="211083"/>
                  </a:lnTo>
                  <a:lnTo>
                    <a:pt x="1911859" y="186741"/>
                  </a:lnTo>
                  <a:lnTo>
                    <a:pt x="1873142" y="163733"/>
                  </a:lnTo>
                  <a:lnTo>
                    <a:pt x="1833544" y="142093"/>
                  </a:lnTo>
                  <a:lnTo>
                    <a:pt x="1793100" y="121853"/>
                  </a:lnTo>
                  <a:lnTo>
                    <a:pt x="1751840" y="103046"/>
                  </a:lnTo>
                  <a:lnTo>
                    <a:pt x="1709798" y="85703"/>
                  </a:lnTo>
                  <a:lnTo>
                    <a:pt x="1667006" y="69858"/>
                  </a:lnTo>
                  <a:lnTo>
                    <a:pt x="1623497" y="55543"/>
                  </a:lnTo>
                  <a:lnTo>
                    <a:pt x="1579303" y="42790"/>
                  </a:lnTo>
                  <a:lnTo>
                    <a:pt x="1534456" y="31633"/>
                  </a:lnTo>
                  <a:lnTo>
                    <a:pt x="1488989" y="22102"/>
                  </a:lnTo>
                  <a:lnTo>
                    <a:pt x="1442934" y="14232"/>
                  </a:lnTo>
                  <a:lnTo>
                    <a:pt x="1396325" y="8054"/>
                  </a:lnTo>
                  <a:lnTo>
                    <a:pt x="1349192" y="3601"/>
                  </a:lnTo>
                  <a:lnTo>
                    <a:pt x="1301570" y="905"/>
                  </a:lnTo>
                  <a:lnTo>
                    <a:pt x="125348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99948" y="6720966"/>
            <a:ext cx="483362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853693"/>
                </a:solidFill>
                <a:latin typeface="Arial"/>
                <a:cs typeface="Arial"/>
              </a:rPr>
              <a:t>SHINE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400" spc="-35" b="1">
                <a:solidFill>
                  <a:srgbClr val="853693"/>
                </a:solidFill>
                <a:latin typeface="Arial"/>
                <a:cs typeface="Arial"/>
              </a:rPr>
              <a:t>Trasformazione </a:t>
            </a:r>
            <a:r>
              <a:rPr dirty="0" sz="2400" spc="-30" b="1">
                <a:solidFill>
                  <a:srgbClr val="853693"/>
                </a:solidFill>
                <a:latin typeface="Arial"/>
                <a:cs typeface="Arial"/>
              </a:rPr>
              <a:t>Digitale </a:t>
            </a:r>
            <a:r>
              <a:rPr dirty="0" sz="2400" spc="-2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853693"/>
                </a:solidFill>
                <a:latin typeface="Arial"/>
                <a:cs typeface="Arial"/>
              </a:rPr>
              <a:t>Compendio</a:t>
            </a:r>
            <a:r>
              <a:rPr dirty="0" sz="24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15" b="1">
                <a:solidFill>
                  <a:srgbClr val="853693"/>
                </a:solidFill>
                <a:latin typeface="Arial"/>
                <a:cs typeface="Arial"/>
              </a:rPr>
              <a:t>delle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853693"/>
                </a:solidFill>
                <a:latin typeface="Arial"/>
                <a:cs typeface="Arial"/>
              </a:rPr>
              <a:t>Migliori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853693"/>
                </a:solidFill>
                <a:latin typeface="Arial"/>
                <a:cs typeface="Arial"/>
              </a:rPr>
              <a:t>Pratiche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9948" y="8191321"/>
            <a:ext cx="5561965" cy="19469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l'avanzamento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dell'era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digitale,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moltiplicano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le opportunità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utilizzare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mezzo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400" spc="-20" b="1">
                <a:solidFill>
                  <a:srgbClr val="5C5C5C"/>
                </a:solidFill>
                <a:latin typeface="Arial"/>
                <a:cs typeface="Arial"/>
              </a:rPr>
              <a:t>la </a:t>
            </a:r>
            <a:r>
              <a:rPr dirty="0" sz="1400" spc="-25" b="1">
                <a:solidFill>
                  <a:srgbClr val="5C5C5C"/>
                </a:solidFill>
                <a:latin typeface="Arial"/>
                <a:cs typeface="Arial"/>
              </a:rPr>
              <a:t>rilevanza, </a:t>
            </a:r>
            <a:r>
              <a:rPr dirty="0" sz="1400" spc="-10" b="1">
                <a:solidFill>
                  <a:srgbClr val="5C5C5C"/>
                </a:solidFill>
                <a:latin typeface="Arial"/>
                <a:cs typeface="Arial"/>
              </a:rPr>
              <a:t>la </a:t>
            </a:r>
            <a:r>
              <a:rPr dirty="0" sz="1400" spc="-15" b="1">
                <a:solidFill>
                  <a:srgbClr val="5C5C5C"/>
                </a:solidFill>
                <a:latin typeface="Arial"/>
                <a:cs typeface="Arial"/>
              </a:rPr>
              <a:t>trasparenza, </a:t>
            </a:r>
            <a:r>
              <a:rPr dirty="0" sz="1400" b="1">
                <a:solidFill>
                  <a:srgbClr val="5C5C5C"/>
                </a:solidFill>
                <a:latin typeface="Arial"/>
                <a:cs typeface="Arial"/>
              </a:rPr>
              <a:t>l'impatto </a:t>
            </a:r>
            <a:r>
              <a:rPr dirty="0" sz="1400" spc="5" b="1">
                <a:solidFill>
                  <a:srgbClr val="5C5C5C"/>
                </a:solidFill>
                <a:latin typeface="Arial"/>
                <a:cs typeface="Arial"/>
              </a:rPr>
              <a:t>e </a:t>
            </a:r>
            <a:r>
              <a:rPr dirty="0" sz="1400" spc="-10" b="1">
                <a:solidFill>
                  <a:srgbClr val="5C5C5C"/>
                </a:solidFill>
                <a:latin typeface="Arial"/>
                <a:cs typeface="Arial"/>
              </a:rPr>
              <a:t>la </a:t>
            </a:r>
            <a:r>
              <a:rPr dirty="0" sz="1400" spc="-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5C5C5C"/>
                </a:solidFill>
                <a:latin typeface="Arial"/>
                <a:cs typeface="Arial"/>
              </a:rPr>
              <a:t>responsabilità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loro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organizzazioni.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compendio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completo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 trasformazione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contiene </a:t>
            </a:r>
            <a:r>
              <a:rPr dirty="0" sz="1400" spc="25" b="1">
                <a:solidFill>
                  <a:srgbClr val="5C5C5C"/>
                </a:solidFill>
                <a:latin typeface="Arial"/>
                <a:cs typeface="Arial"/>
              </a:rPr>
              <a:t>36 </a:t>
            </a:r>
            <a:r>
              <a:rPr dirty="0" sz="1400" spc="-65" b="1">
                <a:solidFill>
                  <a:srgbClr val="5C5C5C"/>
                </a:solidFill>
                <a:latin typeface="Arial"/>
                <a:cs typeface="Arial"/>
              </a:rPr>
              <a:t>casi </a:t>
            </a:r>
            <a:r>
              <a:rPr dirty="0" sz="1400" spc="-10" b="1">
                <a:solidFill>
                  <a:srgbClr val="5C5C5C"/>
                </a:solidFill>
                <a:latin typeface="Arial"/>
                <a:cs typeface="Arial"/>
              </a:rPr>
              <a:t>di </a:t>
            </a:r>
            <a:r>
              <a:rPr dirty="0" sz="1400" spc="-15" b="1">
                <a:solidFill>
                  <a:srgbClr val="5C5C5C"/>
                </a:solidFill>
                <a:latin typeface="Arial"/>
                <a:cs typeface="Arial"/>
              </a:rPr>
              <a:t>studio </a:t>
            </a:r>
            <a:r>
              <a:rPr dirty="0" sz="1400" spc="-1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400" spc="-35" b="1">
                <a:solidFill>
                  <a:srgbClr val="5C5C5C"/>
                </a:solidFill>
                <a:latin typeface="Arial"/>
                <a:cs typeface="Arial"/>
              </a:rPr>
              <a:t>sulle </a:t>
            </a:r>
            <a:r>
              <a:rPr dirty="0" sz="1400" spc="-20" b="1">
                <a:solidFill>
                  <a:srgbClr val="5C5C5C"/>
                </a:solidFill>
                <a:latin typeface="Arial"/>
                <a:cs typeface="Arial"/>
              </a:rPr>
              <a:t>migliori </a:t>
            </a:r>
            <a:r>
              <a:rPr dirty="0" sz="1400" spc="-15" b="1">
                <a:solidFill>
                  <a:srgbClr val="5C5C5C"/>
                </a:solidFill>
                <a:latin typeface="Arial"/>
                <a:cs typeface="Arial"/>
              </a:rPr>
              <a:t>pratiche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ispirare,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motivare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mobilitare le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ad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tà</a:t>
            </a:r>
            <a:r>
              <a:rPr dirty="0" sz="1400" spc="-1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es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gani</a:t>
            </a:r>
            <a:r>
              <a:rPr dirty="0" sz="1400" spc="-150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400" spc="-160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on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i 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utilizzare</a:t>
            </a:r>
            <a:r>
              <a:rPr dirty="0" sz="1400" spc="-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superare</a:t>
            </a:r>
            <a:r>
              <a:rPr dirty="0" sz="1400" spc="-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sfide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aggiu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on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ste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gon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o.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04513" y="4612894"/>
            <a:ext cx="231203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320">
                <a:solidFill>
                  <a:srgbClr val="FFFFFF"/>
                </a:solidFill>
              </a:rPr>
              <a:t>P</a:t>
            </a:r>
            <a:r>
              <a:rPr dirty="0" sz="2800" spc="-85">
                <a:solidFill>
                  <a:srgbClr val="FFFFFF"/>
                </a:solidFill>
              </a:rPr>
              <a:t>A</a:t>
            </a:r>
            <a:r>
              <a:rPr dirty="0" sz="2800" spc="-65">
                <a:solidFill>
                  <a:srgbClr val="FFFFFF"/>
                </a:solidFill>
              </a:rPr>
              <a:t>N</a:t>
            </a:r>
            <a:r>
              <a:rPr dirty="0" sz="2800" spc="-155">
                <a:solidFill>
                  <a:srgbClr val="FFFFFF"/>
                </a:solidFill>
              </a:rPr>
              <a:t>O</a:t>
            </a:r>
            <a:r>
              <a:rPr dirty="0" sz="2800" spc="-135">
                <a:solidFill>
                  <a:srgbClr val="FFFFFF"/>
                </a:solidFill>
              </a:rPr>
              <a:t>R</a:t>
            </a:r>
            <a:r>
              <a:rPr dirty="0" sz="2800" spc="-30">
                <a:solidFill>
                  <a:srgbClr val="FFFFFF"/>
                </a:solidFill>
              </a:rPr>
              <a:t>A</a:t>
            </a:r>
            <a:r>
              <a:rPr dirty="0" sz="2800" spc="-25">
                <a:solidFill>
                  <a:srgbClr val="FFFFFF"/>
                </a:solidFill>
              </a:rPr>
              <a:t>M</a:t>
            </a:r>
            <a:r>
              <a:rPr dirty="0" sz="2800" spc="5">
                <a:solidFill>
                  <a:srgbClr val="FFFFFF"/>
                </a:solidFill>
              </a:rPr>
              <a:t>I</a:t>
            </a:r>
            <a:r>
              <a:rPr dirty="0" sz="2800" spc="-254">
                <a:solidFill>
                  <a:srgbClr val="FFFFFF"/>
                </a:solidFill>
              </a:rPr>
              <a:t>C</a:t>
            </a:r>
            <a:r>
              <a:rPr dirty="0" sz="2800" spc="-254">
                <a:solidFill>
                  <a:srgbClr val="FFFFFF"/>
                </a:solidFill>
              </a:rPr>
              <a:t>A</a:t>
            </a:r>
            <a:endParaRPr sz="2800"/>
          </a:p>
        </p:txBody>
      </p:sp>
      <p:grpSp>
        <p:nvGrpSpPr>
          <p:cNvPr id="8" name="object 8"/>
          <p:cNvGrpSpPr/>
          <p:nvPr/>
        </p:nvGrpSpPr>
        <p:grpSpPr>
          <a:xfrm>
            <a:off x="-6349" y="1880361"/>
            <a:ext cx="2024380" cy="4353560"/>
            <a:chOff x="-6349" y="1880361"/>
            <a:chExt cx="2024380" cy="4353560"/>
          </a:xfrm>
        </p:grpSpPr>
        <p:sp>
          <p:nvSpPr>
            <p:cNvPr id="9" name="object 9"/>
            <p:cNvSpPr/>
            <p:nvPr/>
          </p:nvSpPr>
          <p:spPr>
            <a:xfrm>
              <a:off x="0" y="1886711"/>
              <a:ext cx="2011680" cy="4335780"/>
            </a:xfrm>
            <a:custGeom>
              <a:avLst/>
              <a:gdLst/>
              <a:ahLst/>
              <a:cxnLst/>
              <a:rect l="l" t="t" r="r" b="b"/>
              <a:pathLst>
                <a:path w="2011680" h="4335780">
                  <a:moveTo>
                    <a:pt x="0" y="600403"/>
                  </a:moveTo>
                  <a:lnTo>
                    <a:pt x="35998" y="621984"/>
                  </a:lnTo>
                  <a:lnTo>
                    <a:pt x="95411" y="658705"/>
                  </a:lnTo>
                  <a:lnTo>
                    <a:pt x="158422" y="698920"/>
                  </a:lnTo>
                  <a:lnTo>
                    <a:pt x="224469" y="742530"/>
                  </a:lnTo>
                  <a:lnTo>
                    <a:pt x="292988" y="789431"/>
                  </a:lnTo>
                  <a:lnTo>
                    <a:pt x="331103" y="723595"/>
                  </a:lnTo>
                  <a:lnTo>
                    <a:pt x="369250" y="659518"/>
                  </a:lnTo>
                  <a:lnTo>
                    <a:pt x="407153" y="597454"/>
                  </a:lnTo>
                  <a:lnTo>
                    <a:pt x="444534" y="537660"/>
                  </a:lnTo>
                  <a:lnTo>
                    <a:pt x="481115" y="480392"/>
                  </a:lnTo>
                  <a:lnTo>
                    <a:pt x="516620" y="425904"/>
                  </a:lnTo>
                  <a:lnTo>
                    <a:pt x="550770" y="374453"/>
                  </a:lnTo>
                  <a:lnTo>
                    <a:pt x="583289" y="326295"/>
                  </a:lnTo>
                  <a:lnTo>
                    <a:pt x="613899" y="281683"/>
                  </a:lnTo>
                  <a:lnTo>
                    <a:pt x="642323" y="240876"/>
                  </a:lnTo>
                  <a:lnTo>
                    <a:pt x="668284" y="204127"/>
                  </a:lnTo>
                  <a:lnTo>
                    <a:pt x="691503" y="171692"/>
                  </a:lnTo>
                  <a:lnTo>
                    <a:pt x="728610" y="120790"/>
                  </a:lnTo>
                  <a:lnTo>
                    <a:pt x="751425" y="90212"/>
                  </a:lnTo>
                  <a:lnTo>
                    <a:pt x="756779" y="83185"/>
                  </a:lnTo>
                  <a:lnTo>
                    <a:pt x="819683" y="0"/>
                  </a:lnTo>
                  <a:lnTo>
                    <a:pt x="887920" y="78994"/>
                  </a:lnTo>
                  <a:lnTo>
                    <a:pt x="893612" y="85524"/>
                  </a:lnTo>
                  <a:lnTo>
                    <a:pt x="903713" y="97440"/>
                  </a:lnTo>
                  <a:lnTo>
                    <a:pt x="935907" y="136558"/>
                  </a:lnTo>
                  <a:lnTo>
                    <a:pt x="982043" y="194609"/>
                  </a:lnTo>
                  <a:lnTo>
                    <a:pt x="1009572" y="230191"/>
                  </a:lnTo>
                  <a:lnTo>
                    <a:pt x="1039664" y="269853"/>
                  </a:lnTo>
                  <a:lnTo>
                    <a:pt x="1072013" y="313379"/>
                  </a:lnTo>
                  <a:lnTo>
                    <a:pt x="1106310" y="360551"/>
                  </a:lnTo>
                  <a:lnTo>
                    <a:pt x="1142250" y="411151"/>
                  </a:lnTo>
                  <a:lnTo>
                    <a:pt x="1179524" y="464962"/>
                  </a:lnTo>
                  <a:lnTo>
                    <a:pt x="1217825" y="521767"/>
                  </a:lnTo>
                  <a:lnTo>
                    <a:pt x="1256846" y="581348"/>
                  </a:lnTo>
                  <a:lnTo>
                    <a:pt x="1296280" y="643487"/>
                  </a:lnTo>
                  <a:lnTo>
                    <a:pt x="1335818" y="707968"/>
                  </a:lnTo>
                  <a:lnTo>
                    <a:pt x="1375155" y="774573"/>
                  </a:lnTo>
                  <a:lnTo>
                    <a:pt x="1441505" y="729491"/>
                  </a:lnTo>
                  <a:lnTo>
                    <a:pt x="1505333" y="687645"/>
                  </a:lnTo>
                  <a:lnTo>
                    <a:pt x="1566117" y="649116"/>
                  </a:lnTo>
                  <a:lnTo>
                    <a:pt x="1623337" y="613988"/>
                  </a:lnTo>
                  <a:lnTo>
                    <a:pt x="1676469" y="582342"/>
                  </a:lnTo>
                  <a:lnTo>
                    <a:pt x="1724992" y="554259"/>
                  </a:lnTo>
                  <a:lnTo>
                    <a:pt x="1768386" y="529823"/>
                  </a:lnTo>
                  <a:lnTo>
                    <a:pt x="1806127" y="509114"/>
                  </a:lnTo>
                  <a:lnTo>
                    <a:pt x="1862568" y="479209"/>
                  </a:lnTo>
                  <a:lnTo>
                    <a:pt x="2011679" y="404368"/>
                  </a:lnTo>
                  <a:lnTo>
                    <a:pt x="2011679" y="1557654"/>
                  </a:lnTo>
                  <a:lnTo>
                    <a:pt x="2010673" y="1606857"/>
                  </a:lnTo>
                  <a:lnTo>
                    <a:pt x="2007682" y="1655560"/>
                  </a:lnTo>
                  <a:lnTo>
                    <a:pt x="2002744" y="1703723"/>
                  </a:lnTo>
                  <a:lnTo>
                    <a:pt x="1995900" y="1751306"/>
                  </a:lnTo>
                  <a:lnTo>
                    <a:pt x="1987188" y="1798271"/>
                  </a:lnTo>
                  <a:lnTo>
                    <a:pt x="1976648" y="1844576"/>
                  </a:lnTo>
                  <a:lnTo>
                    <a:pt x="1964319" y="1890184"/>
                  </a:lnTo>
                  <a:lnTo>
                    <a:pt x="1950240" y="1935055"/>
                  </a:lnTo>
                  <a:lnTo>
                    <a:pt x="1934451" y="1979148"/>
                  </a:lnTo>
                  <a:lnTo>
                    <a:pt x="1916991" y="2022424"/>
                  </a:lnTo>
                  <a:lnTo>
                    <a:pt x="1897899" y="2064844"/>
                  </a:lnTo>
                  <a:lnTo>
                    <a:pt x="1877214" y="2106368"/>
                  </a:lnTo>
                  <a:lnTo>
                    <a:pt x="1854977" y="2146957"/>
                  </a:lnTo>
                  <a:lnTo>
                    <a:pt x="1831226" y="2186570"/>
                  </a:lnTo>
                  <a:lnTo>
                    <a:pt x="1806000" y="2225170"/>
                  </a:lnTo>
                  <a:lnTo>
                    <a:pt x="1779339" y="2262715"/>
                  </a:lnTo>
                  <a:lnTo>
                    <a:pt x="1751282" y="2299166"/>
                  </a:lnTo>
                  <a:lnTo>
                    <a:pt x="1721868" y="2334484"/>
                  </a:lnTo>
                  <a:lnTo>
                    <a:pt x="1691137" y="2368629"/>
                  </a:lnTo>
                  <a:lnTo>
                    <a:pt x="1659129" y="2401562"/>
                  </a:lnTo>
                  <a:lnTo>
                    <a:pt x="1625881" y="2433242"/>
                  </a:lnTo>
                  <a:lnTo>
                    <a:pt x="1591434" y="2463632"/>
                  </a:lnTo>
                  <a:lnTo>
                    <a:pt x="1555827" y="2492690"/>
                  </a:lnTo>
                  <a:lnTo>
                    <a:pt x="1519100" y="2520377"/>
                  </a:lnTo>
                  <a:lnTo>
                    <a:pt x="1481291" y="2546655"/>
                  </a:lnTo>
                  <a:lnTo>
                    <a:pt x="1442439" y="2571482"/>
                  </a:lnTo>
                  <a:lnTo>
                    <a:pt x="1402585" y="2594821"/>
                  </a:lnTo>
                  <a:lnTo>
                    <a:pt x="1361767" y="2616630"/>
                  </a:lnTo>
                  <a:lnTo>
                    <a:pt x="1320026" y="2636871"/>
                  </a:lnTo>
                  <a:lnTo>
                    <a:pt x="1277399" y="2655504"/>
                  </a:lnTo>
                  <a:lnTo>
                    <a:pt x="1233926" y="2672489"/>
                  </a:lnTo>
                  <a:lnTo>
                    <a:pt x="1189647" y="2687787"/>
                  </a:lnTo>
                  <a:lnTo>
                    <a:pt x="1144602" y="2701358"/>
                  </a:lnTo>
                  <a:lnTo>
                    <a:pt x="1098828" y="2713163"/>
                  </a:lnTo>
                  <a:lnTo>
                    <a:pt x="1052366" y="2723163"/>
                  </a:lnTo>
                  <a:lnTo>
                    <a:pt x="1005255" y="2731316"/>
                  </a:lnTo>
                  <a:lnTo>
                    <a:pt x="957534" y="2737585"/>
                  </a:lnTo>
                  <a:lnTo>
                    <a:pt x="909243" y="2741930"/>
                  </a:lnTo>
                  <a:lnTo>
                    <a:pt x="909243" y="4335780"/>
                  </a:lnTo>
                  <a:lnTo>
                    <a:pt x="740790" y="4335780"/>
                  </a:lnTo>
                  <a:lnTo>
                    <a:pt x="740790" y="2741930"/>
                  </a:lnTo>
                  <a:lnTo>
                    <a:pt x="692413" y="2737585"/>
                  </a:lnTo>
                  <a:lnTo>
                    <a:pt x="644610" y="2731316"/>
                  </a:lnTo>
                  <a:lnTo>
                    <a:pt x="597423" y="2723163"/>
                  </a:lnTo>
                  <a:lnTo>
                    <a:pt x="550889" y="2713163"/>
                  </a:lnTo>
                  <a:lnTo>
                    <a:pt x="505047" y="2701358"/>
                  </a:lnTo>
                  <a:lnTo>
                    <a:pt x="459938" y="2687787"/>
                  </a:lnTo>
                  <a:lnTo>
                    <a:pt x="415599" y="2672489"/>
                  </a:lnTo>
                  <a:lnTo>
                    <a:pt x="372071" y="2655504"/>
                  </a:lnTo>
                  <a:lnTo>
                    <a:pt x="329392" y="2636871"/>
                  </a:lnTo>
                  <a:lnTo>
                    <a:pt x="287602" y="2616630"/>
                  </a:lnTo>
                  <a:lnTo>
                    <a:pt x="246740" y="2594821"/>
                  </a:lnTo>
                  <a:lnTo>
                    <a:pt x="206844" y="2571482"/>
                  </a:lnTo>
                  <a:lnTo>
                    <a:pt x="167955" y="2546655"/>
                  </a:lnTo>
                  <a:lnTo>
                    <a:pt x="130111" y="2520377"/>
                  </a:lnTo>
                  <a:lnTo>
                    <a:pt x="93352" y="2492690"/>
                  </a:lnTo>
                  <a:lnTo>
                    <a:pt x="57716" y="2463632"/>
                  </a:lnTo>
                  <a:lnTo>
                    <a:pt x="23243" y="2433242"/>
                  </a:lnTo>
                  <a:lnTo>
                    <a:pt x="0" y="2411110"/>
                  </a:lnTo>
                </a:path>
                <a:path w="2011680" h="4335780">
                  <a:moveTo>
                    <a:pt x="827150" y="273176"/>
                  </a:moveTo>
                  <a:lnTo>
                    <a:pt x="785821" y="331451"/>
                  </a:lnTo>
                  <a:lnTo>
                    <a:pt x="762201" y="365289"/>
                  </a:lnTo>
                  <a:lnTo>
                    <a:pt x="736863" y="402024"/>
                  </a:lnTo>
                  <a:lnTo>
                    <a:pt x="709996" y="441480"/>
                  </a:lnTo>
                  <a:lnTo>
                    <a:pt x="681788" y="483479"/>
                  </a:lnTo>
                  <a:lnTo>
                    <a:pt x="652428" y="527843"/>
                  </a:lnTo>
                  <a:lnTo>
                    <a:pt x="622106" y="574397"/>
                  </a:lnTo>
                  <a:lnTo>
                    <a:pt x="591010" y="622962"/>
                  </a:lnTo>
                  <a:lnTo>
                    <a:pt x="559328" y="673362"/>
                  </a:lnTo>
                  <a:lnTo>
                    <a:pt x="527251" y="725419"/>
                  </a:lnTo>
                  <a:lnTo>
                    <a:pt x="494966" y="778956"/>
                  </a:lnTo>
                  <a:lnTo>
                    <a:pt x="462662" y="833796"/>
                  </a:lnTo>
                  <a:lnTo>
                    <a:pt x="430529" y="889762"/>
                  </a:lnTo>
                  <a:lnTo>
                    <a:pt x="470303" y="920305"/>
                  </a:lnTo>
                  <a:lnTo>
                    <a:pt x="510237" y="951734"/>
                  </a:lnTo>
                  <a:lnTo>
                    <a:pt x="550235" y="984043"/>
                  </a:lnTo>
                  <a:lnTo>
                    <a:pt x="590202" y="1017225"/>
                  </a:lnTo>
                  <a:lnTo>
                    <a:pt x="630040" y="1051274"/>
                  </a:lnTo>
                  <a:lnTo>
                    <a:pt x="669654" y="1086184"/>
                  </a:lnTo>
                  <a:lnTo>
                    <a:pt x="708948" y="1121949"/>
                  </a:lnTo>
                  <a:lnTo>
                    <a:pt x="747826" y="1158563"/>
                  </a:lnTo>
                  <a:lnTo>
                    <a:pt x="786192" y="1196019"/>
                  </a:lnTo>
                  <a:lnTo>
                    <a:pt x="823950" y="1234313"/>
                  </a:lnTo>
                  <a:lnTo>
                    <a:pt x="860018" y="1198013"/>
                  </a:lnTo>
                  <a:lnTo>
                    <a:pt x="896635" y="1162414"/>
                  </a:lnTo>
                  <a:lnTo>
                    <a:pt x="933713" y="1127530"/>
                  </a:lnTo>
                  <a:lnTo>
                    <a:pt x="971166" y="1093376"/>
                  </a:lnTo>
                  <a:lnTo>
                    <a:pt x="1008908" y="1059965"/>
                  </a:lnTo>
                  <a:lnTo>
                    <a:pt x="1046851" y="1027312"/>
                  </a:lnTo>
                  <a:lnTo>
                    <a:pt x="1084909" y="995431"/>
                  </a:lnTo>
                  <a:lnTo>
                    <a:pt x="1122996" y="964337"/>
                  </a:lnTo>
                  <a:lnTo>
                    <a:pt x="1161024" y="934044"/>
                  </a:lnTo>
                  <a:lnTo>
                    <a:pt x="1198908" y="904567"/>
                  </a:lnTo>
                  <a:lnTo>
                    <a:pt x="1236560" y="875919"/>
                  </a:lnTo>
                  <a:lnTo>
                    <a:pt x="1203710" y="819891"/>
                  </a:lnTo>
                  <a:lnTo>
                    <a:pt x="1170631" y="765280"/>
                  </a:lnTo>
                  <a:lnTo>
                    <a:pt x="1137520" y="712230"/>
                  </a:lnTo>
                  <a:lnTo>
                    <a:pt x="1104572" y="660886"/>
                  </a:lnTo>
                  <a:lnTo>
                    <a:pt x="1071984" y="611393"/>
                  </a:lnTo>
                  <a:lnTo>
                    <a:pt x="1039950" y="563896"/>
                  </a:lnTo>
                  <a:lnTo>
                    <a:pt x="1008666" y="518541"/>
                  </a:lnTo>
                  <a:lnTo>
                    <a:pt x="978330" y="475471"/>
                  </a:lnTo>
                  <a:lnTo>
                    <a:pt x="949135" y="434832"/>
                  </a:lnTo>
                  <a:lnTo>
                    <a:pt x="921279" y="396769"/>
                  </a:lnTo>
                  <a:lnTo>
                    <a:pt x="894956" y="361427"/>
                  </a:lnTo>
                  <a:lnTo>
                    <a:pt x="870363" y="328951"/>
                  </a:lnTo>
                  <a:lnTo>
                    <a:pt x="847696" y="299486"/>
                  </a:lnTo>
                  <a:lnTo>
                    <a:pt x="827150" y="273176"/>
                  </a:lnTo>
                </a:path>
                <a:path w="2011680" h="4335780">
                  <a:moveTo>
                    <a:pt x="823950" y="2578608"/>
                  </a:moveTo>
                  <a:lnTo>
                    <a:pt x="872742" y="2575018"/>
                  </a:lnTo>
                  <a:lnTo>
                    <a:pt x="919328" y="2564588"/>
                  </a:lnTo>
                  <a:lnTo>
                    <a:pt x="963193" y="2547826"/>
                  </a:lnTo>
                  <a:lnTo>
                    <a:pt x="1003823" y="2525243"/>
                  </a:lnTo>
                  <a:lnTo>
                    <a:pt x="1040705" y="2497346"/>
                  </a:lnTo>
                  <a:lnTo>
                    <a:pt x="1073323" y="2464644"/>
                  </a:lnTo>
                  <a:lnTo>
                    <a:pt x="1101164" y="2427647"/>
                  </a:lnTo>
                  <a:lnTo>
                    <a:pt x="1123713" y="2386864"/>
                  </a:lnTo>
                  <a:lnTo>
                    <a:pt x="1140456" y="2342803"/>
                  </a:lnTo>
                  <a:lnTo>
                    <a:pt x="1150879" y="2295973"/>
                  </a:lnTo>
                  <a:lnTo>
                    <a:pt x="1154467" y="2246883"/>
                  </a:lnTo>
                  <a:lnTo>
                    <a:pt x="1153046" y="2198654"/>
                  </a:lnTo>
                  <a:lnTo>
                    <a:pt x="1148851" y="2150753"/>
                  </a:lnTo>
                  <a:lnTo>
                    <a:pt x="1141986" y="2103200"/>
                  </a:lnTo>
                  <a:lnTo>
                    <a:pt x="1132557" y="2056015"/>
                  </a:lnTo>
                  <a:lnTo>
                    <a:pt x="1120667" y="2009218"/>
                  </a:lnTo>
                  <a:lnTo>
                    <a:pt x="1106420" y="1962829"/>
                  </a:lnTo>
                  <a:lnTo>
                    <a:pt x="1089920" y="1916867"/>
                  </a:lnTo>
                  <a:lnTo>
                    <a:pt x="1071272" y="1871353"/>
                  </a:lnTo>
                  <a:lnTo>
                    <a:pt x="1050579" y="1826306"/>
                  </a:lnTo>
                  <a:lnTo>
                    <a:pt x="1027947" y="1781747"/>
                  </a:lnTo>
                  <a:lnTo>
                    <a:pt x="1003479" y="1737694"/>
                  </a:lnTo>
                  <a:lnTo>
                    <a:pt x="977279" y="1694168"/>
                  </a:lnTo>
                  <a:lnTo>
                    <a:pt x="949451" y="1651189"/>
                  </a:lnTo>
                  <a:lnTo>
                    <a:pt x="920100" y="1608777"/>
                  </a:lnTo>
                  <a:lnTo>
                    <a:pt x="889330" y="1566951"/>
                  </a:lnTo>
                  <a:lnTo>
                    <a:pt x="857245" y="1525731"/>
                  </a:lnTo>
                  <a:lnTo>
                    <a:pt x="823950" y="1485138"/>
                  </a:lnTo>
                  <a:lnTo>
                    <a:pt x="790654" y="1525572"/>
                  </a:lnTo>
                  <a:lnTo>
                    <a:pt x="758569" y="1566672"/>
                  </a:lnTo>
                  <a:lnTo>
                    <a:pt x="727799" y="1608412"/>
                  </a:lnTo>
                  <a:lnTo>
                    <a:pt x="698448" y="1650770"/>
                  </a:lnTo>
                  <a:lnTo>
                    <a:pt x="670621" y="1693722"/>
                  </a:lnTo>
                  <a:lnTo>
                    <a:pt x="644421" y="1737244"/>
                  </a:lnTo>
                  <a:lnTo>
                    <a:pt x="619952" y="1781313"/>
                  </a:lnTo>
                  <a:lnTo>
                    <a:pt x="597320" y="1825904"/>
                  </a:lnTo>
                  <a:lnTo>
                    <a:pt x="576628" y="1870996"/>
                  </a:lnTo>
                  <a:lnTo>
                    <a:pt x="557980" y="1916563"/>
                  </a:lnTo>
                  <a:lnTo>
                    <a:pt x="541480" y="1962583"/>
                  </a:lnTo>
                  <a:lnTo>
                    <a:pt x="527233" y="2009032"/>
                  </a:lnTo>
                  <a:lnTo>
                    <a:pt x="515342" y="2055886"/>
                  </a:lnTo>
                  <a:lnTo>
                    <a:pt x="505913" y="2103122"/>
                  </a:lnTo>
                  <a:lnTo>
                    <a:pt x="499049" y="2150716"/>
                  </a:lnTo>
                  <a:lnTo>
                    <a:pt x="494854" y="2198644"/>
                  </a:lnTo>
                  <a:lnTo>
                    <a:pt x="493432" y="2246883"/>
                  </a:lnTo>
                  <a:lnTo>
                    <a:pt x="497021" y="2295692"/>
                  </a:lnTo>
                  <a:lnTo>
                    <a:pt x="507444" y="2342303"/>
                  </a:lnTo>
                  <a:lnTo>
                    <a:pt x="524187" y="2386204"/>
                  </a:lnTo>
                  <a:lnTo>
                    <a:pt x="546736" y="2426886"/>
                  </a:lnTo>
                  <a:lnTo>
                    <a:pt x="574576" y="2463837"/>
                  </a:lnTo>
                  <a:lnTo>
                    <a:pt x="607195" y="2496547"/>
                  </a:lnTo>
                  <a:lnTo>
                    <a:pt x="644076" y="2524505"/>
                  </a:lnTo>
                  <a:lnTo>
                    <a:pt x="684706" y="2547201"/>
                  </a:lnTo>
                  <a:lnTo>
                    <a:pt x="728572" y="2564124"/>
                  </a:lnTo>
                  <a:lnTo>
                    <a:pt x="775158" y="2574763"/>
                  </a:lnTo>
                  <a:lnTo>
                    <a:pt x="823950" y="2578608"/>
                  </a:lnTo>
                </a:path>
                <a:path w="2011680" h="4335780">
                  <a:moveTo>
                    <a:pt x="1322958" y="2246883"/>
                  </a:moveTo>
                  <a:lnTo>
                    <a:pt x="1321184" y="2288192"/>
                  </a:lnTo>
                  <a:lnTo>
                    <a:pt x="1316005" y="2328846"/>
                  </a:lnTo>
                  <a:lnTo>
                    <a:pt x="1307635" y="2368524"/>
                  </a:lnTo>
                  <a:lnTo>
                    <a:pt x="1296288" y="2406904"/>
                  </a:lnTo>
                  <a:lnTo>
                    <a:pt x="1332842" y="2374422"/>
                  </a:lnTo>
                  <a:lnTo>
                    <a:pt x="1367161" y="2339604"/>
                  </a:lnTo>
                  <a:lnTo>
                    <a:pt x="1399125" y="2302575"/>
                  </a:lnTo>
                  <a:lnTo>
                    <a:pt x="1428615" y="2263459"/>
                  </a:lnTo>
                  <a:lnTo>
                    <a:pt x="1455510" y="2222382"/>
                  </a:lnTo>
                  <a:lnTo>
                    <a:pt x="1479690" y="2179470"/>
                  </a:lnTo>
                  <a:lnTo>
                    <a:pt x="1501036" y="2134847"/>
                  </a:lnTo>
                  <a:lnTo>
                    <a:pt x="1519427" y="2088638"/>
                  </a:lnTo>
                  <a:lnTo>
                    <a:pt x="1534743" y="2040970"/>
                  </a:lnTo>
                  <a:lnTo>
                    <a:pt x="1546865" y="1991966"/>
                  </a:lnTo>
                  <a:lnTo>
                    <a:pt x="1555672" y="1941753"/>
                  </a:lnTo>
                  <a:lnTo>
                    <a:pt x="1561044" y="1890455"/>
                  </a:lnTo>
                  <a:lnTo>
                    <a:pt x="1562861" y="1838198"/>
                  </a:lnTo>
                  <a:lnTo>
                    <a:pt x="1561759" y="1792325"/>
                  </a:lnTo>
                  <a:lnTo>
                    <a:pt x="1558518" y="1745880"/>
                  </a:lnTo>
                  <a:lnTo>
                    <a:pt x="1553233" y="1698929"/>
                  </a:lnTo>
                  <a:lnTo>
                    <a:pt x="1546001" y="1651539"/>
                  </a:lnTo>
                  <a:lnTo>
                    <a:pt x="1536919" y="1603779"/>
                  </a:lnTo>
                  <a:lnTo>
                    <a:pt x="1526082" y="1555715"/>
                  </a:lnTo>
                  <a:lnTo>
                    <a:pt x="1513588" y="1507415"/>
                  </a:lnTo>
                  <a:lnTo>
                    <a:pt x="1499531" y="1458947"/>
                  </a:lnTo>
                  <a:lnTo>
                    <a:pt x="1484009" y="1410378"/>
                  </a:lnTo>
                  <a:lnTo>
                    <a:pt x="1467119" y="1361775"/>
                  </a:lnTo>
                  <a:lnTo>
                    <a:pt x="1448955" y="1313207"/>
                  </a:lnTo>
                  <a:lnTo>
                    <a:pt x="1429615" y="1264740"/>
                  </a:lnTo>
                  <a:lnTo>
                    <a:pt x="1409195" y="1216441"/>
                  </a:lnTo>
                  <a:lnTo>
                    <a:pt x="1387791" y="1168379"/>
                  </a:lnTo>
                  <a:lnTo>
                    <a:pt x="1365500" y="1120621"/>
                  </a:lnTo>
                  <a:lnTo>
                    <a:pt x="1342417" y="1073234"/>
                  </a:lnTo>
                  <a:lnTo>
                    <a:pt x="1318640" y="1026287"/>
                  </a:lnTo>
                  <a:lnTo>
                    <a:pt x="1280150" y="1055876"/>
                  </a:lnTo>
                  <a:lnTo>
                    <a:pt x="1241498" y="1086337"/>
                  </a:lnTo>
                  <a:lnTo>
                    <a:pt x="1202783" y="1117652"/>
                  </a:lnTo>
                  <a:lnTo>
                    <a:pt x="1164098" y="1149802"/>
                  </a:lnTo>
                  <a:lnTo>
                    <a:pt x="1125541" y="1182766"/>
                  </a:lnTo>
                  <a:lnTo>
                    <a:pt x="1087208" y="1216527"/>
                  </a:lnTo>
                  <a:lnTo>
                    <a:pt x="1049195" y="1251066"/>
                  </a:lnTo>
                  <a:lnTo>
                    <a:pt x="1011597" y="1286362"/>
                  </a:lnTo>
                  <a:lnTo>
                    <a:pt x="974511" y="1322398"/>
                  </a:lnTo>
                  <a:lnTo>
                    <a:pt x="938034" y="1359153"/>
                  </a:lnTo>
                  <a:lnTo>
                    <a:pt x="970846" y="1398208"/>
                  </a:lnTo>
                  <a:lnTo>
                    <a:pt x="1002701" y="1437907"/>
                  </a:lnTo>
                  <a:lnTo>
                    <a:pt x="1033520" y="1478235"/>
                  </a:lnTo>
                  <a:lnTo>
                    <a:pt x="1063225" y="1519180"/>
                  </a:lnTo>
                  <a:lnTo>
                    <a:pt x="1091736" y="1560726"/>
                  </a:lnTo>
                  <a:lnTo>
                    <a:pt x="1118977" y="1602862"/>
                  </a:lnTo>
                  <a:lnTo>
                    <a:pt x="1144868" y="1645572"/>
                  </a:lnTo>
                  <a:lnTo>
                    <a:pt x="1169331" y="1688843"/>
                  </a:lnTo>
                  <a:lnTo>
                    <a:pt x="1192287" y="1732662"/>
                  </a:lnTo>
                  <a:lnTo>
                    <a:pt x="1213659" y="1777015"/>
                  </a:lnTo>
                  <a:lnTo>
                    <a:pt x="1233367" y="1821888"/>
                  </a:lnTo>
                  <a:lnTo>
                    <a:pt x="1251334" y="1867267"/>
                  </a:lnTo>
                  <a:lnTo>
                    <a:pt x="1267480" y="1913139"/>
                  </a:lnTo>
                  <a:lnTo>
                    <a:pt x="1281728" y="1959490"/>
                  </a:lnTo>
                  <a:lnTo>
                    <a:pt x="1294000" y="2006306"/>
                  </a:lnTo>
                  <a:lnTo>
                    <a:pt x="1304216" y="2053573"/>
                  </a:lnTo>
                  <a:lnTo>
                    <a:pt x="1312298" y="2101278"/>
                  </a:lnTo>
                  <a:lnTo>
                    <a:pt x="1318168" y="2149408"/>
                  </a:lnTo>
                  <a:lnTo>
                    <a:pt x="1321747" y="2197947"/>
                  </a:lnTo>
                  <a:lnTo>
                    <a:pt x="1322958" y="2246883"/>
                  </a:lnTo>
                </a:path>
                <a:path w="2011680" h="4335780">
                  <a:moveTo>
                    <a:pt x="350557" y="2406904"/>
                  </a:moveTo>
                  <a:lnTo>
                    <a:pt x="339198" y="2368684"/>
                  </a:lnTo>
                  <a:lnTo>
                    <a:pt x="330839" y="2329275"/>
                  </a:lnTo>
                  <a:lnTo>
                    <a:pt x="325677" y="2288674"/>
                  </a:lnTo>
                  <a:lnTo>
                    <a:pt x="323913" y="2246883"/>
                  </a:lnTo>
                  <a:lnTo>
                    <a:pt x="325123" y="2197947"/>
                  </a:lnTo>
                  <a:lnTo>
                    <a:pt x="328701" y="2149408"/>
                  </a:lnTo>
                  <a:lnTo>
                    <a:pt x="334567" y="2101278"/>
                  </a:lnTo>
                  <a:lnTo>
                    <a:pt x="342643" y="2053573"/>
                  </a:lnTo>
                  <a:lnTo>
                    <a:pt x="352848" y="2006306"/>
                  </a:lnTo>
                  <a:lnTo>
                    <a:pt x="365105" y="1959490"/>
                  </a:lnTo>
                  <a:lnTo>
                    <a:pt x="379334" y="1913139"/>
                  </a:lnTo>
                  <a:lnTo>
                    <a:pt x="395455" y="1867267"/>
                  </a:lnTo>
                  <a:lnTo>
                    <a:pt x="413390" y="1821888"/>
                  </a:lnTo>
                  <a:lnTo>
                    <a:pt x="433060" y="1777015"/>
                  </a:lnTo>
                  <a:lnTo>
                    <a:pt x="454384" y="1732662"/>
                  </a:lnTo>
                  <a:lnTo>
                    <a:pt x="477285" y="1688843"/>
                  </a:lnTo>
                  <a:lnTo>
                    <a:pt x="501683" y="1645572"/>
                  </a:lnTo>
                  <a:lnTo>
                    <a:pt x="527498" y="1602862"/>
                  </a:lnTo>
                  <a:lnTo>
                    <a:pt x="554652" y="1560726"/>
                  </a:lnTo>
                  <a:lnTo>
                    <a:pt x="583066" y="1519180"/>
                  </a:lnTo>
                  <a:lnTo>
                    <a:pt x="612660" y="1478235"/>
                  </a:lnTo>
                  <a:lnTo>
                    <a:pt x="643355" y="1437907"/>
                  </a:lnTo>
                  <a:lnTo>
                    <a:pt x="675072" y="1398208"/>
                  </a:lnTo>
                  <a:lnTo>
                    <a:pt x="707732" y="1359153"/>
                  </a:lnTo>
                  <a:lnTo>
                    <a:pt x="669327" y="1320436"/>
                  </a:lnTo>
                  <a:lnTo>
                    <a:pt x="630238" y="1282526"/>
                  </a:lnTo>
                  <a:lnTo>
                    <a:pt x="590570" y="1245441"/>
                  </a:lnTo>
                  <a:lnTo>
                    <a:pt x="550428" y="1209201"/>
                  </a:lnTo>
                  <a:lnTo>
                    <a:pt x="509919" y="1173821"/>
                  </a:lnTo>
                  <a:lnTo>
                    <a:pt x="469146" y="1139321"/>
                  </a:lnTo>
                  <a:lnTo>
                    <a:pt x="428216" y="1105718"/>
                  </a:lnTo>
                  <a:lnTo>
                    <a:pt x="387233" y="1073029"/>
                  </a:lnTo>
                  <a:lnTo>
                    <a:pt x="346303" y="1041273"/>
                  </a:lnTo>
                  <a:lnTo>
                    <a:pt x="321008" y="1090380"/>
                  </a:lnTo>
                  <a:lnTo>
                    <a:pt x="296380" y="1139738"/>
                  </a:lnTo>
                  <a:lnTo>
                    <a:pt x="272528" y="1189240"/>
                  </a:lnTo>
                  <a:lnTo>
                    <a:pt x="249567" y="1238781"/>
                  </a:lnTo>
                  <a:lnTo>
                    <a:pt x="227606" y="1288255"/>
                  </a:lnTo>
                  <a:lnTo>
                    <a:pt x="206760" y="1337555"/>
                  </a:lnTo>
                  <a:lnTo>
                    <a:pt x="187138" y="1386577"/>
                  </a:lnTo>
                  <a:lnTo>
                    <a:pt x="168854" y="1435215"/>
                  </a:lnTo>
                  <a:lnTo>
                    <a:pt x="152019" y="1483362"/>
                  </a:lnTo>
                  <a:lnTo>
                    <a:pt x="136745" y="1530913"/>
                  </a:lnTo>
                  <a:lnTo>
                    <a:pt x="123145" y="1577763"/>
                  </a:lnTo>
                  <a:lnTo>
                    <a:pt x="111330" y="1623805"/>
                  </a:lnTo>
                  <a:lnTo>
                    <a:pt x="101412" y="1668933"/>
                  </a:lnTo>
                  <a:lnTo>
                    <a:pt x="93503" y="1713042"/>
                  </a:lnTo>
                  <a:lnTo>
                    <a:pt x="87715" y="1756027"/>
                  </a:lnTo>
                  <a:lnTo>
                    <a:pt x="84160" y="1797780"/>
                  </a:lnTo>
                  <a:lnTo>
                    <a:pt x="82950" y="1838198"/>
                  </a:lnTo>
                  <a:lnTo>
                    <a:pt x="85012" y="1890455"/>
                  </a:lnTo>
                  <a:lnTo>
                    <a:pt x="90619" y="1941753"/>
                  </a:lnTo>
                  <a:lnTo>
                    <a:pt x="99648" y="1991966"/>
                  </a:lnTo>
                  <a:lnTo>
                    <a:pt x="111973" y="2040970"/>
                  </a:lnTo>
                  <a:lnTo>
                    <a:pt x="127469" y="2088638"/>
                  </a:lnTo>
                  <a:lnTo>
                    <a:pt x="146011" y="2134847"/>
                  </a:lnTo>
                  <a:lnTo>
                    <a:pt x="167472" y="2179470"/>
                  </a:lnTo>
                  <a:lnTo>
                    <a:pt x="191729" y="2222382"/>
                  </a:lnTo>
                  <a:lnTo>
                    <a:pt x="218656" y="2263459"/>
                  </a:lnTo>
                  <a:lnTo>
                    <a:pt x="248128" y="2302575"/>
                  </a:lnTo>
                  <a:lnTo>
                    <a:pt x="280018" y="2339604"/>
                  </a:lnTo>
                  <a:lnTo>
                    <a:pt x="314203" y="2374422"/>
                  </a:lnTo>
                  <a:lnTo>
                    <a:pt x="350557" y="2406904"/>
                  </a:lnTo>
                </a:path>
                <a:path w="2011680" h="4335780">
                  <a:moveTo>
                    <a:pt x="1843277" y="682751"/>
                  </a:moveTo>
                  <a:lnTo>
                    <a:pt x="1774408" y="722125"/>
                  </a:lnTo>
                  <a:lnTo>
                    <a:pt x="1735633" y="745090"/>
                  </a:lnTo>
                  <a:lnTo>
                    <a:pt x="1694305" y="770158"/>
                  </a:lnTo>
                  <a:lnTo>
                    <a:pt x="1650680" y="797270"/>
                  </a:lnTo>
                  <a:lnTo>
                    <a:pt x="1605016" y="826365"/>
                  </a:lnTo>
                  <a:lnTo>
                    <a:pt x="1557567" y="857382"/>
                  </a:lnTo>
                  <a:lnTo>
                    <a:pt x="1508589" y="890261"/>
                  </a:lnTo>
                  <a:lnTo>
                    <a:pt x="1458340" y="924941"/>
                  </a:lnTo>
                  <a:lnTo>
                    <a:pt x="1481990" y="971044"/>
                  </a:lnTo>
                  <a:lnTo>
                    <a:pt x="1505078" y="1017676"/>
                  </a:lnTo>
                  <a:lnTo>
                    <a:pt x="1527523" y="1064781"/>
                  </a:lnTo>
                  <a:lnTo>
                    <a:pt x="1549243" y="1112303"/>
                  </a:lnTo>
                  <a:lnTo>
                    <a:pt x="1570156" y="1160186"/>
                  </a:lnTo>
                  <a:lnTo>
                    <a:pt x="1590180" y="1208375"/>
                  </a:lnTo>
                  <a:lnTo>
                    <a:pt x="1609233" y="1256813"/>
                  </a:lnTo>
                  <a:lnTo>
                    <a:pt x="1627233" y="1305444"/>
                  </a:lnTo>
                  <a:lnTo>
                    <a:pt x="1644098" y="1354213"/>
                  </a:lnTo>
                  <a:lnTo>
                    <a:pt x="1659745" y="1403064"/>
                  </a:lnTo>
                  <a:lnTo>
                    <a:pt x="1674094" y="1451941"/>
                  </a:lnTo>
                  <a:lnTo>
                    <a:pt x="1687061" y="1500788"/>
                  </a:lnTo>
                  <a:lnTo>
                    <a:pt x="1698566" y="1549549"/>
                  </a:lnTo>
                  <a:lnTo>
                    <a:pt x="1708526" y="1598168"/>
                  </a:lnTo>
                  <a:lnTo>
                    <a:pt x="1716858" y="1646589"/>
                  </a:lnTo>
                  <a:lnTo>
                    <a:pt x="1723482" y="1694757"/>
                  </a:lnTo>
                  <a:lnTo>
                    <a:pt x="1728315" y="1742616"/>
                  </a:lnTo>
                  <a:lnTo>
                    <a:pt x="1731274" y="1790109"/>
                  </a:lnTo>
                  <a:lnTo>
                    <a:pt x="1732279" y="1837181"/>
                  </a:lnTo>
                  <a:lnTo>
                    <a:pt x="1730893" y="1887326"/>
                  </a:lnTo>
                  <a:lnTo>
                    <a:pt x="1726801" y="1936678"/>
                  </a:lnTo>
                  <a:lnTo>
                    <a:pt x="1720099" y="1985177"/>
                  </a:lnTo>
                  <a:lnTo>
                    <a:pt x="1710886" y="2032761"/>
                  </a:lnTo>
                  <a:lnTo>
                    <a:pt x="1699259" y="2079371"/>
                  </a:lnTo>
                  <a:lnTo>
                    <a:pt x="1723281" y="2037117"/>
                  </a:lnTo>
                  <a:lnTo>
                    <a:pt x="1745292" y="1993660"/>
                  </a:lnTo>
                  <a:lnTo>
                    <a:pt x="1765234" y="1949056"/>
                  </a:lnTo>
                  <a:lnTo>
                    <a:pt x="1783048" y="1903361"/>
                  </a:lnTo>
                  <a:lnTo>
                    <a:pt x="1798677" y="1856631"/>
                  </a:lnTo>
                  <a:lnTo>
                    <a:pt x="1812061" y="1808922"/>
                  </a:lnTo>
                  <a:lnTo>
                    <a:pt x="1823143" y="1760290"/>
                  </a:lnTo>
                  <a:lnTo>
                    <a:pt x="1831864" y="1710791"/>
                  </a:lnTo>
                  <a:lnTo>
                    <a:pt x="1838166" y="1660481"/>
                  </a:lnTo>
                  <a:lnTo>
                    <a:pt x="1841990" y="1609417"/>
                  </a:lnTo>
                  <a:lnTo>
                    <a:pt x="1843277" y="1557654"/>
                  </a:lnTo>
                  <a:lnTo>
                    <a:pt x="1843277" y="682751"/>
                  </a:lnTo>
                </a:path>
                <a:path w="2011680" h="4335780">
                  <a:moveTo>
                    <a:pt x="0" y="1411799"/>
                  </a:moveTo>
                  <a:lnTo>
                    <a:pt x="29088" y="1331505"/>
                  </a:lnTo>
                  <a:lnTo>
                    <a:pt x="48453" y="1282429"/>
                  </a:lnTo>
                  <a:lnTo>
                    <a:pt x="68924" y="1233220"/>
                  </a:lnTo>
                  <a:lnTo>
                    <a:pt x="90410" y="1183962"/>
                  </a:lnTo>
                  <a:lnTo>
                    <a:pt x="112818" y="1134741"/>
                  </a:lnTo>
                  <a:lnTo>
                    <a:pt x="136056" y="1085642"/>
                  </a:lnTo>
                  <a:lnTo>
                    <a:pt x="160032" y="1036750"/>
                  </a:lnTo>
                  <a:lnTo>
                    <a:pt x="184654" y="988149"/>
                  </a:lnTo>
                  <a:lnTo>
                    <a:pt x="209829" y="939926"/>
                  </a:lnTo>
                  <a:lnTo>
                    <a:pt x="156727" y="902864"/>
                  </a:lnTo>
                  <a:lnTo>
                    <a:pt x="104950" y="867821"/>
                  </a:lnTo>
                  <a:lnTo>
                    <a:pt x="54796" y="834841"/>
                  </a:lnTo>
                  <a:lnTo>
                    <a:pt x="6565" y="803969"/>
                  </a:lnTo>
                  <a:lnTo>
                    <a:pt x="0" y="79987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36319" y="4440935"/>
              <a:ext cx="975360" cy="1786255"/>
            </a:xfrm>
            <a:custGeom>
              <a:avLst/>
              <a:gdLst/>
              <a:ahLst/>
              <a:cxnLst/>
              <a:rect l="l" t="t" r="r" b="b"/>
              <a:pathLst>
                <a:path w="975360" h="1786254">
                  <a:moveTo>
                    <a:pt x="781304" y="139700"/>
                  </a:moveTo>
                  <a:lnTo>
                    <a:pt x="814006" y="117300"/>
                  </a:lnTo>
                  <a:lnTo>
                    <a:pt x="975360" y="0"/>
                  </a:lnTo>
                  <a:lnTo>
                    <a:pt x="975360" y="1048258"/>
                  </a:lnTo>
                  <a:lnTo>
                    <a:pt x="974005" y="1106063"/>
                  </a:lnTo>
                  <a:lnTo>
                    <a:pt x="969946" y="1161676"/>
                  </a:lnTo>
                  <a:lnTo>
                    <a:pt x="963183" y="1215076"/>
                  </a:lnTo>
                  <a:lnTo>
                    <a:pt x="953722" y="1266246"/>
                  </a:lnTo>
                  <a:lnTo>
                    <a:pt x="941566" y="1315167"/>
                  </a:lnTo>
                  <a:lnTo>
                    <a:pt x="926719" y="1361821"/>
                  </a:lnTo>
                  <a:lnTo>
                    <a:pt x="909183" y="1406188"/>
                  </a:lnTo>
                  <a:lnTo>
                    <a:pt x="888962" y="1448251"/>
                  </a:lnTo>
                  <a:lnTo>
                    <a:pt x="866060" y="1487991"/>
                  </a:lnTo>
                  <a:lnTo>
                    <a:pt x="840481" y="1525389"/>
                  </a:lnTo>
                  <a:lnTo>
                    <a:pt x="812227" y="1560428"/>
                  </a:lnTo>
                  <a:lnTo>
                    <a:pt x="781304" y="1593088"/>
                  </a:lnTo>
                  <a:lnTo>
                    <a:pt x="738940" y="1630526"/>
                  </a:lnTo>
                  <a:lnTo>
                    <a:pt x="694296" y="1662842"/>
                  </a:lnTo>
                  <a:lnTo>
                    <a:pt x="647856" y="1690406"/>
                  </a:lnTo>
                  <a:lnTo>
                    <a:pt x="600109" y="1713589"/>
                  </a:lnTo>
                  <a:lnTo>
                    <a:pt x="551541" y="1732761"/>
                  </a:lnTo>
                  <a:lnTo>
                    <a:pt x="502639" y="1748291"/>
                  </a:lnTo>
                  <a:lnTo>
                    <a:pt x="453890" y="1760550"/>
                  </a:lnTo>
                  <a:lnTo>
                    <a:pt x="405780" y="1769907"/>
                  </a:lnTo>
                  <a:lnTo>
                    <a:pt x="358798" y="1776733"/>
                  </a:lnTo>
                  <a:lnTo>
                    <a:pt x="313428" y="1781398"/>
                  </a:lnTo>
                  <a:lnTo>
                    <a:pt x="270160" y="1784272"/>
                  </a:lnTo>
                  <a:lnTo>
                    <a:pt x="229478" y="1785725"/>
                  </a:lnTo>
                  <a:lnTo>
                    <a:pt x="191871" y="1786127"/>
                  </a:lnTo>
                  <a:lnTo>
                    <a:pt x="172336" y="1785969"/>
                  </a:lnTo>
                  <a:lnTo>
                    <a:pt x="153898" y="1785620"/>
                  </a:lnTo>
                  <a:lnTo>
                    <a:pt x="136861" y="1785270"/>
                  </a:lnTo>
                  <a:lnTo>
                    <a:pt x="121526" y="1785112"/>
                  </a:lnTo>
                  <a:lnTo>
                    <a:pt x="111343" y="1784933"/>
                  </a:lnTo>
                  <a:lnTo>
                    <a:pt x="101665" y="1784540"/>
                  </a:lnTo>
                  <a:lnTo>
                    <a:pt x="92588" y="1784147"/>
                  </a:lnTo>
                  <a:lnTo>
                    <a:pt x="84213" y="1783969"/>
                  </a:lnTo>
                  <a:lnTo>
                    <a:pt x="0" y="1783969"/>
                  </a:lnTo>
                  <a:lnTo>
                    <a:pt x="0" y="1283843"/>
                  </a:lnTo>
                  <a:lnTo>
                    <a:pt x="1584" y="1226336"/>
                  </a:lnTo>
                  <a:lnTo>
                    <a:pt x="6429" y="1170207"/>
                  </a:lnTo>
                  <a:lnTo>
                    <a:pt x="14358" y="1115455"/>
                  </a:lnTo>
                  <a:lnTo>
                    <a:pt x="25199" y="1062078"/>
                  </a:lnTo>
                  <a:lnTo>
                    <a:pt x="38777" y="1010077"/>
                  </a:lnTo>
                  <a:lnTo>
                    <a:pt x="54916" y="959452"/>
                  </a:lnTo>
                  <a:lnTo>
                    <a:pt x="73444" y="910202"/>
                  </a:lnTo>
                  <a:lnTo>
                    <a:pt x="94186" y="862326"/>
                  </a:lnTo>
                  <a:lnTo>
                    <a:pt x="116967" y="815825"/>
                  </a:lnTo>
                  <a:lnTo>
                    <a:pt x="141613" y="770697"/>
                  </a:lnTo>
                  <a:lnTo>
                    <a:pt x="167950" y="726943"/>
                  </a:lnTo>
                  <a:lnTo>
                    <a:pt x="195804" y="684562"/>
                  </a:lnTo>
                  <a:lnTo>
                    <a:pt x="225000" y="643554"/>
                  </a:lnTo>
                  <a:lnTo>
                    <a:pt x="255363" y="603918"/>
                  </a:lnTo>
                  <a:lnTo>
                    <a:pt x="286720" y="565654"/>
                  </a:lnTo>
                  <a:lnTo>
                    <a:pt x="318896" y="528761"/>
                  </a:lnTo>
                  <a:lnTo>
                    <a:pt x="351717" y="493240"/>
                  </a:lnTo>
                  <a:lnTo>
                    <a:pt x="385009" y="459089"/>
                  </a:lnTo>
                  <a:lnTo>
                    <a:pt x="418597" y="426309"/>
                  </a:lnTo>
                  <a:lnTo>
                    <a:pt x="452306" y="394899"/>
                  </a:lnTo>
                  <a:lnTo>
                    <a:pt x="485964" y="364859"/>
                  </a:lnTo>
                  <a:lnTo>
                    <a:pt x="519394" y="336187"/>
                  </a:lnTo>
                  <a:lnTo>
                    <a:pt x="552424" y="308885"/>
                  </a:lnTo>
                  <a:lnTo>
                    <a:pt x="584878" y="282951"/>
                  </a:lnTo>
                  <a:lnTo>
                    <a:pt x="616582" y="258385"/>
                  </a:lnTo>
                  <a:lnTo>
                    <a:pt x="647363" y="235187"/>
                  </a:lnTo>
                  <a:lnTo>
                    <a:pt x="705454" y="192893"/>
                  </a:lnTo>
                  <a:lnTo>
                    <a:pt x="757758" y="156065"/>
                  </a:lnTo>
                  <a:lnTo>
                    <a:pt x="781304" y="139700"/>
                  </a:lnTo>
                  <a:close/>
                </a:path>
                <a:path w="975360" h="1786254">
                  <a:moveTo>
                    <a:pt x="168427" y="1616583"/>
                  </a:moveTo>
                  <a:lnTo>
                    <a:pt x="206798" y="1616534"/>
                  </a:lnTo>
                  <a:lnTo>
                    <a:pt x="248754" y="1615474"/>
                  </a:lnTo>
                  <a:lnTo>
                    <a:pt x="293539" y="1612864"/>
                  </a:lnTo>
                  <a:lnTo>
                    <a:pt x="340399" y="1608166"/>
                  </a:lnTo>
                  <a:lnTo>
                    <a:pt x="388579" y="1600841"/>
                  </a:lnTo>
                  <a:lnTo>
                    <a:pt x="437322" y="1590349"/>
                  </a:lnTo>
                  <a:lnTo>
                    <a:pt x="485875" y="1576153"/>
                  </a:lnTo>
                  <a:lnTo>
                    <a:pt x="533480" y="1557714"/>
                  </a:lnTo>
                  <a:lnTo>
                    <a:pt x="579384" y="1534493"/>
                  </a:lnTo>
                  <a:lnTo>
                    <a:pt x="622832" y="1505950"/>
                  </a:lnTo>
                  <a:lnTo>
                    <a:pt x="663067" y="1471549"/>
                  </a:lnTo>
                  <a:lnTo>
                    <a:pt x="692987" y="1438789"/>
                  </a:lnTo>
                  <a:lnTo>
                    <a:pt x="719486" y="1402341"/>
                  </a:lnTo>
                  <a:lnTo>
                    <a:pt x="742536" y="1362244"/>
                  </a:lnTo>
                  <a:lnTo>
                    <a:pt x="762111" y="1318534"/>
                  </a:lnTo>
                  <a:lnTo>
                    <a:pt x="778186" y="1271249"/>
                  </a:lnTo>
                  <a:lnTo>
                    <a:pt x="790734" y="1220427"/>
                  </a:lnTo>
                  <a:lnTo>
                    <a:pt x="799730" y="1166106"/>
                  </a:lnTo>
                  <a:lnTo>
                    <a:pt x="805146" y="1108322"/>
                  </a:lnTo>
                  <a:lnTo>
                    <a:pt x="806957" y="1047114"/>
                  </a:lnTo>
                  <a:lnTo>
                    <a:pt x="806957" y="327406"/>
                  </a:lnTo>
                  <a:lnTo>
                    <a:pt x="747496" y="370823"/>
                  </a:lnTo>
                  <a:lnTo>
                    <a:pt x="715902" y="394771"/>
                  </a:lnTo>
                  <a:lnTo>
                    <a:pt x="683359" y="420201"/>
                  </a:lnTo>
                  <a:lnTo>
                    <a:pt x="650086" y="447106"/>
                  </a:lnTo>
                  <a:lnTo>
                    <a:pt x="616300" y="475477"/>
                  </a:lnTo>
                  <a:lnTo>
                    <a:pt x="582222" y="505307"/>
                  </a:lnTo>
                  <a:lnTo>
                    <a:pt x="548071" y="536588"/>
                  </a:lnTo>
                  <a:lnTo>
                    <a:pt x="514064" y="569313"/>
                  </a:lnTo>
                  <a:lnTo>
                    <a:pt x="480422" y="603473"/>
                  </a:lnTo>
                  <a:lnTo>
                    <a:pt x="447363" y="639061"/>
                  </a:lnTo>
                  <a:lnTo>
                    <a:pt x="415107" y="676068"/>
                  </a:lnTo>
                  <a:lnTo>
                    <a:pt x="383872" y="714488"/>
                  </a:lnTo>
                  <a:lnTo>
                    <a:pt x="353877" y="754312"/>
                  </a:lnTo>
                  <a:lnTo>
                    <a:pt x="325341" y="795533"/>
                  </a:lnTo>
                  <a:lnTo>
                    <a:pt x="298484" y="838142"/>
                  </a:lnTo>
                  <a:lnTo>
                    <a:pt x="273524" y="882132"/>
                  </a:lnTo>
                  <a:lnTo>
                    <a:pt x="250680" y="927495"/>
                  </a:lnTo>
                  <a:lnTo>
                    <a:pt x="230172" y="974223"/>
                  </a:lnTo>
                  <a:lnTo>
                    <a:pt x="212218" y="1022309"/>
                  </a:lnTo>
                  <a:lnTo>
                    <a:pt x="197037" y="1071744"/>
                  </a:lnTo>
                  <a:lnTo>
                    <a:pt x="184849" y="1122522"/>
                  </a:lnTo>
                  <a:lnTo>
                    <a:pt x="175871" y="1174633"/>
                  </a:lnTo>
                  <a:lnTo>
                    <a:pt x="170325" y="1228070"/>
                  </a:lnTo>
                  <a:lnTo>
                    <a:pt x="168427" y="1282827"/>
                  </a:lnTo>
                  <a:lnTo>
                    <a:pt x="168427" y="161658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8861" y="7991093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104253" y="10281320"/>
            <a:ext cx="127000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2530" y="6466585"/>
              <a:ext cx="4958080" cy="276225"/>
            </a:xfrm>
            <a:custGeom>
              <a:avLst/>
              <a:gdLst/>
              <a:ahLst/>
              <a:cxnLst/>
              <a:rect l="l" t="t" r="r" b="b"/>
              <a:pathLst>
                <a:path w="4958080" h="276225">
                  <a:moveTo>
                    <a:pt x="288023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88023" y="275844"/>
                  </a:lnTo>
                  <a:lnTo>
                    <a:pt x="288023" y="0"/>
                  </a:lnTo>
                  <a:close/>
                </a:path>
                <a:path w="4958080" h="276225">
                  <a:moveTo>
                    <a:pt x="1464564" y="0"/>
                  </a:moveTo>
                  <a:lnTo>
                    <a:pt x="339852" y="0"/>
                  </a:lnTo>
                  <a:lnTo>
                    <a:pt x="288036" y="0"/>
                  </a:lnTo>
                  <a:lnTo>
                    <a:pt x="288036" y="275844"/>
                  </a:lnTo>
                  <a:lnTo>
                    <a:pt x="339852" y="275844"/>
                  </a:lnTo>
                  <a:lnTo>
                    <a:pt x="1464564" y="275844"/>
                  </a:lnTo>
                  <a:lnTo>
                    <a:pt x="1464564" y="0"/>
                  </a:lnTo>
                  <a:close/>
                </a:path>
                <a:path w="4958080" h="276225">
                  <a:moveTo>
                    <a:pt x="4957610" y="0"/>
                  </a:moveTo>
                  <a:lnTo>
                    <a:pt x="4957610" y="0"/>
                  </a:lnTo>
                  <a:lnTo>
                    <a:pt x="1464602" y="0"/>
                  </a:lnTo>
                  <a:lnTo>
                    <a:pt x="1464602" y="275844"/>
                  </a:lnTo>
                  <a:lnTo>
                    <a:pt x="4957610" y="275844"/>
                  </a:lnTo>
                  <a:lnTo>
                    <a:pt x="49576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7" y="2281300"/>
              <a:ext cx="3486912" cy="415759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81913" y="6476238"/>
            <a:ext cx="4876800" cy="2585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Arial"/>
              <a:cs typeface="Arial"/>
            </a:endParaRPr>
          </a:p>
          <a:p>
            <a:pPr marL="64769">
              <a:lnSpc>
                <a:spcPct val="100000"/>
              </a:lnSpc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gna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8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200" spc="-8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rma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4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2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64769" marR="1876425">
              <a:lnSpc>
                <a:spcPct val="100000"/>
              </a:lnSpc>
              <a:spcBef>
                <a:spcPts val="5"/>
              </a:spcBef>
            </a:pP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serie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potenti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filmati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VR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collaborazione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adulti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bambini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autistici.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video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mostrano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autistiche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situazioni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quotidiane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comprensione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realtà.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video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esperienze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completamente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immersive,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dando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visione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situazioni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autistiche.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0420" y="1776094"/>
            <a:ext cx="4481195" cy="276225"/>
          </a:xfrm>
          <a:custGeom>
            <a:avLst/>
            <a:gdLst/>
            <a:ahLst/>
            <a:cxnLst/>
            <a:rect l="l" t="t" r="r" b="b"/>
            <a:pathLst>
              <a:path w="4481195" h="276225">
                <a:moveTo>
                  <a:pt x="4427207" y="0"/>
                </a:moveTo>
                <a:lnTo>
                  <a:pt x="51816" y="0"/>
                </a:lnTo>
                <a:lnTo>
                  <a:pt x="0" y="0"/>
                </a:lnTo>
                <a:lnTo>
                  <a:pt x="0" y="275844"/>
                </a:lnTo>
                <a:lnTo>
                  <a:pt x="51816" y="275844"/>
                </a:lnTo>
                <a:lnTo>
                  <a:pt x="4427207" y="275844"/>
                </a:lnTo>
                <a:lnTo>
                  <a:pt x="4427207" y="0"/>
                </a:lnTo>
                <a:close/>
              </a:path>
              <a:path w="4481195" h="276225">
                <a:moveTo>
                  <a:pt x="4480611" y="0"/>
                </a:moveTo>
                <a:lnTo>
                  <a:pt x="4427271" y="0"/>
                </a:lnTo>
                <a:lnTo>
                  <a:pt x="4427271" y="275844"/>
                </a:lnTo>
                <a:lnTo>
                  <a:pt x="4480611" y="275844"/>
                </a:lnTo>
                <a:lnTo>
                  <a:pt x="4480611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2700" y="1784985"/>
            <a:ext cx="5168900" cy="3794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spc="-270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744855" marR="1461135" indent="-285750">
              <a:lnSpc>
                <a:spcPct val="100000"/>
              </a:lnSpc>
              <a:spcBef>
                <a:spcPts val="1835"/>
              </a:spcBef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Aumento del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26%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consapevolezza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sm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459865" indent="-28575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29.000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firme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petizione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NAS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colmare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divario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occupazionale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dell'autismo.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459865" indent="-28575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8.000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impegnate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modificare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comportamenti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ridurre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sovraccarico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autistiche.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459230" indent="-28575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Impegno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governo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rendere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stazioni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ferroviarie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accessibili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finanziare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sensibilizzazione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passeggeri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consapevolezza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disabilità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ridurre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crimini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d'odio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rto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459230" indent="-28575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64,5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milioni 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guardato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18686" y="455675"/>
            <a:ext cx="3840479" cy="9728200"/>
            <a:chOff x="3718686" y="455675"/>
            <a:chExt cx="3840479" cy="972820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5419" y="455675"/>
              <a:ext cx="1812035" cy="10607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8686" y="7783068"/>
              <a:ext cx="3840353" cy="2400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2835" y="8005571"/>
              <a:ext cx="3156204" cy="17876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8391" y="8738615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4687" y="8898765"/>
              <a:ext cx="731690" cy="73146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29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4471" y="2862579"/>
            <a:ext cx="4538472" cy="5168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3028" y="435610"/>
            <a:ext cx="4383405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Dall’informazione 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all’azione 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Video </a:t>
            </a:r>
            <a:r>
              <a:rPr dirty="0" sz="2200" spc="-60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Conferenza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&amp;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Realtà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Virtuale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4176" y="1532381"/>
            <a:ext cx="5962650" cy="1412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Come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dimostrano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i casi di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studio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presentati</a:t>
            </a:r>
            <a:r>
              <a:rPr dirty="0" sz="1300" spc="27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in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questa</a:t>
            </a:r>
            <a:r>
              <a:rPr dirty="0" sz="1300" spc="27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sezione,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videoconferenze</a:t>
            </a:r>
            <a:r>
              <a:rPr dirty="0" sz="1300" spc="27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e 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la </a:t>
            </a:r>
            <a:r>
              <a:rPr dirty="0" sz="13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VR</a:t>
            </a:r>
            <a:r>
              <a:rPr dirty="0" sz="13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possono</a:t>
            </a:r>
            <a:r>
              <a:rPr dirty="0" sz="1300" spc="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essere</a:t>
            </a:r>
            <a:r>
              <a:rPr dirty="0" sz="1300" spc="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utilizzate</a:t>
            </a:r>
            <a:r>
              <a:rPr dirty="0" sz="13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300" spc="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molti</a:t>
            </a:r>
            <a:r>
              <a:rPr dirty="0" sz="13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modi</a:t>
            </a:r>
            <a:r>
              <a:rPr dirty="0" sz="13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per</a:t>
            </a:r>
            <a:r>
              <a:rPr dirty="0" sz="13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aiutare</a:t>
            </a:r>
            <a:r>
              <a:rPr dirty="0" sz="1300" spc="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le</a:t>
            </a:r>
            <a:r>
              <a:rPr dirty="0" sz="1300" spc="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organizzazioni</a:t>
            </a:r>
            <a:r>
              <a:rPr dirty="0" sz="13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del</a:t>
            </a:r>
            <a:r>
              <a:rPr dirty="0" sz="1300" spc="5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terzo</a:t>
            </a:r>
            <a:r>
              <a:rPr dirty="0" sz="1300" spc="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settore </a:t>
            </a:r>
            <a:r>
              <a:rPr dirty="0" sz="1300" spc="-28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raggiungere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loro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obiettivi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principali.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videoconferenze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VR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sono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strumenti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particolarmente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utili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per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aiutare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un'organizzazione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a: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raggiungere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un</a:t>
            </a:r>
            <a:r>
              <a:rPr dirty="0" sz="1300" spc="29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pubblico</a:t>
            </a:r>
            <a:r>
              <a:rPr dirty="0" sz="1300" spc="28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più 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ampio,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aumentare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consapevolezza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dei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problemi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5">
                <a:solidFill>
                  <a:srgbClr val="5C5C5C"/>
                </a:solidFill>
                <a:latin typeface="Calibri"/>
                <a:cs typeface="Calibri"/>
              </a:rPr>
              <a:t>affrontati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dagli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utenti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servizi,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influenzare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la politica e i decisori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chiave, fornire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esperienze di formazione simili a quelle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della</a:t>
            </a:r>
            <a:r>
              <a:rPr dirty="0" sz="1300" spc="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vita</a:t>
            </a:r>
            <a:r>
              <a:rPr dirty="0" sz="13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aumentare</a:t>
            </a:r>
            <a:r>
              <a:rPr dirty="0" sz="13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l'accessibilità</a:t>
            </a:r>
            <a:r>
              <a:rPr dirty="0" sz="13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degli</a:t>
            </a:r>
            <a:r>
              <a:rPr dirty="0" sz="1300" spc="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eventi.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-6350" y="4629911"/>
            <a:ext cx="4738370" cy="5466715"/>
            <a:chOff x="-6350" y="4629911"/>
            <a:chExt cx="4738370" cy="54667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9" y="4629911"/>
              <a:ext cx="4724400" cy="54665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-6350" y="5623732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 h="0">
                  <a:moveTo>
                    <a:pt x="0" y="0"/>
                  </a:moveTo>
                  <a:lnTo>
                    <a:pt x="251421" y="0"/>
                  </a:lnTo>
                </a:path>
              </a:pathLst>
            </a:custGeom>
            <a:ln w="29372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619" y="7821167"/>
              <a:ext cx="4580255" cy="0"/>
            </a:xfrm>
            <a:custGeom>
              <a:avLst/>
              <a:gdLst/>
              <a:ahLst/>
              <a:cxnLst/>
              <a:rect l="l" t="t" r="r" b="b"/>
              <a:pathLst>
                <a:path w="4580255" h="0">
                  <a:moveTo>
                    <a:pt x="457987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5071" y="5458713"/>
              <a:ext cx="1567180" cy="276225"/>
            </a:xfrm>
            <a:custGeom>
              <a:avLst/>
              <a:gdLst/>
              <a:ahLst/>
              <a:cxnLst/>
              <a:rect l="l" t="t" r="r" b="b"/>
              <a:pathLst>
                <a:path w="1567180" h="276225">
                  <a:moveTo>
                    <a:pt x="151333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1513332" y="275844"/>
                  </a:lnTo>
                  <a:lnTo>
                    <a:pt x="1513332" y="0"/>
                  </a:lnTo>
                  <a:close/>
                </a:path>
                <a:path w="1567180" h="276225">
                  <a:moveTo>
                    <a:pt x="1566710" y="0"/>
                  </a:moveTo>
                  <a:lnTo>
                    <a:pt x="1513370" y="0"/>
                  </a:lnTo>
                  <a:lnTo>
                    <a:pt x="1513370" y="275844"/>
                  </a:lnTo>
                  <a:lnTo>
                    <a:pt x="1566710" y="275844"/>
                  </a:lnTo>
                  <a:lnTo>
                    <a:pt x="15667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232359" y="5468238"/>
            <a:ext cx="4067175" cy="20389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4135">
              <a:lnSpc>
                <a:spcPct val="100000"/>
              </a:lnSpc>
              <a:spcBef>
                <a:spcPts val="95"/>
              </a:spcBef>
              <a:tabLst>
                <a:tab pos="4053840" algn="l"/>
              </a:tabLst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INFORMAZIONI </a:t>
            </a:r>
            <a:r>
              <a:rPr dirty="0" u="heavy" sz="1600" spc="-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6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  <a:p>
            <a:pPr marL="241300" marR="508634" indent="-228600">
              <a:lnSpc>
                <a:spcPct val="100000"/>
              </a:lnSpc>
              <a:spcBef>
                <a:spcPts val="975"/>
              </a:spcBef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dame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tali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gne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VR.</a:t>
            </a:r>
            <a:endParaRPr sz="1200">
              <a:latin typeface="Lucida Sans Unicode"/>
              <a:cs typeface="Lucida Sans Unicode"/>
            </a:endParaRPr>
          </a:p>
          <a:p>
            <a:pPr marL="241300" marR="579755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gli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esperi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facilmente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articolate.</a:t>
            </a:r>
            <a:endParaRPr sz="1200">
              <a:latin typeface="Lucida Sans Unicode"/>
              <a:cs typeface="Lucida Sans Unicode"/>
            </a:endParaRPr>
          </a:p>
          <a:p>
            <a:pPr marL="241300" marR="683260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altre piattaforme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l'impatto.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29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45071" y="8019033"/>
            <a:ext cx="7950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" b="1">
                <a:solidFill>
                  <a:srgbClr val="93C33C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2359" y="8396096"/>
            <a:ext cx="36239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 marR="199390" indent="-18161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 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14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e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r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93675" marR="161925" indent="-18161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Imparate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un'esperienza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interattiva </a:t>
            </a:r>
            <a:r>
              <a:rPr dirty="0" sz="1200" spc="-365">
                <a:solidFill>
                  <a:srgbClr val="93C33C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here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93675" marR="5080" indent="-18161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r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5622925"/>
            <a:chOff x="-6350" y="0"/>
            <a:chExt cx="7571740" cy="562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78865" y="7387818"/>
            <a:ext cx="3225165" cy="1174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64"/>
              </a:lnSpc>
              <a:tabLst>
                <a:tab pos="495300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10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Cancer Research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UK</a:t>
            </a:r>
            <a:r>
              <a:rPr dirty="0" sz="1400" spc="-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&amp;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4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piattaforma</a:t>
            </a:r>
            <a:endParaRPr sz="1400">
              <a:latin typeface="Calibri"/>
              <a:cs typeface="Calibri"/>
            </a:endParaRPr>
          </a:p>
          <a:p>
            <a:pPr marL="495300">
              <a:lnSpc>
                <a:spcPct val="100000"/>
              </a:lnSpc>
              <a:spcBef>
                <a:spcPts val="25"/>
              </a:spcBef>
              <a:tabLst>
                <a:tab pos="3032125" algn="l"/>
              </a:tabLst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Gi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v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Li</a:t>
            </a:r>
            <a:r>
              <a:rPr dirty="0" sz="1400" spc="-30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tle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Cashles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s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…..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34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  <a:tabLst>
                <a:tab pos="495300" algn="l"/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1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1	</a:t>
            </a:r>
            <a:r>
              <a:rPr dirty="0" sz="1400" spc="-110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AP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37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52768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12	</a:t>
            </a:r>
            <a:r>
              <a:rPr dirty="0" sz="1400" spc="-10">
                <a:solidFill>
                  <a:srgbClr val="585858"/>
                </a:solidFill>
                <a:latin typeface="Calibri"/>
                <a:cs typeface="Calibri"/>
              </a:rPr>
              <a:t>Dare</a:t>
            </a:r>
            <a:r>
              <a:rPr dirty="0" sz="14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un</a:t>
            </a:r>
            <a:r>
              <a:rPr dirty="0" sz="1400" spc="29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penny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………………………..….</a:t>
            </a:r>
            <a:r>
              <a:rPr dirty="0" sz="14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39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32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6363" y="2093975"/>
            <a:ext cx="6932930" cy="5423535"/>
            <a:chOff x="626363" y="2093975"/>
            <a:chExt cx="6932930" cy="54235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1212" y="2455163"/>
              <a:ext cx="3957828" cy="46939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8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043" y="6305169"/>
            <a:ext cx="2837815" cy="8356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dirty="0" sz="2800" spc="-34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-22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800" spc="-70" b="1">
                <a:solidFill>
                  <a:srgbClr val="853693"/>
                </a:solidFill>
                <a:latin typeface="Arial"/>
                <a:cs typeface="Arial"/>
              </a:rPr>
              <a:t>olo</a:t>
            </a:r>
            <a:r>
              <a:rPr dirty="0" sz="2800" spc="-8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800" spc="-40" b="1">
                <a:solidFill>
                  <a:srgbClr val="853693"/>
                </a:solidFill>
                <a:latin typeface="Arial"/>
                <a:cs typeface="Arial"/>
              </a:rPr>
              <a:t>ia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220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800" spc="-90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800" spc="-5" b="1">
                <a:solidFill>
                  <a:srgbClr val="853693"/>
                </a:solidFill>
                <a:latin typeface="Arial"/>
                <a:cs typeface="Arial"/>
              </a:rPr>
              <a:t>a  </a:t>
            </a:r>
            <a:r>
              <a:rPr dirty="0" sz="2800" spc="-25" b="1">
                <a:solidFill>
                  <a:srgbClr val="853693"/>
                </a:solidFill>
                <a:latin typeface="Arial"/>
                <a:cs typeface="Arial"/>
              </a:rPr>
              <a:t>contanti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1471" y="4539995"/>
              <a:ext cx="1500377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90615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3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1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6" y="2708148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9947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89091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20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3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368744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-19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ologia</a:t>
            </a:r>
            <a:r>
              <a:rPr dirty="0" sz="24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9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400" spc="-8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40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19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4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4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400" spc="3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400" spc="2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3088640" cy="19875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200"/>
              </a:lnSpc>
              <a:spcBef>
                <a:spcPts val="140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l'evoluzione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società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contanti,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portano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sé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meno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denaro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contante,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significa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molte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settore,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particolare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basano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stanno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assistendo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riduzione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entrate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contanti,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ad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esempio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cassette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banc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14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137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nuove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stanno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creando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molte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33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911600" y="7671892"/>
            <a:ext cx="3088005" cy="1809114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idee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opportunità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accettare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altre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entrate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strumenti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contanti.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300"/>
              </a:lnSpc>
              <a:spcBef>
                <a:spcPts val="1395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include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casi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studio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adottato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contanti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consentire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all'organizzazione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crescere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4135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65390" cy="7332345"/>
            <a:chOff x="0" y="2095499"/>
            <a:chExt cx="7565390" cy="7332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16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7628" y="485394"/>
            <a:ext cx="5232400" cy="945515"/>
          </a:xfrm>
          <a:prstGeom prst="rect"/>
        </p:spPr>
        <p:txBody>
          <a:bodyPr wrap="square" lIns="0" tIns="161290" rIns="0" bIns="0" rtlCol="0" vert="horz">
            <a:spAutoFit/>
          </a:bodyPr>
          <a:lstStyle/>
          <a:p>
            <a:pPr marL="899160" marR="30480" indent="-861694">
              <a:lnSpc>
                <a:spcPct val="77900"/>
              </a:lnSpc>
              <a:spcBef>
                <a:spcPts val="1270"/>
              </a:spcBef>
            </a:pPr>
            <a:r>
              <a:rPr dirty="0" baseline="17676" sz="6600" spc="127"/>
              <a:t>1</a:t>
            </a:r>
            <a:r>
              <a:rPr dirty="0" baseline="17676" sz="6600" spc="104"/>
              <a:t>0</a:t>
            </a:r>
            <a:r>
              <a:rPr dirty="0" baseline="17676" sz="6600" spc="757"/>
              <a:t> </a:t>
            </a:r>
            <a:r>
              <a:rPr dirty="0" sz="2200" spc="-120">
                <a:solidFill>
                  <a:srgbClr val="853693"/>
                </a:solidFill>
              </a:rPr>
              <a:t>C</a:t>
            </a:r>
            <a:r>
              <a:rPr dirty="0" sz="2200" spc="-70">
                <a:solidFill>
                  <a:srgbClr val="853693"/>
                </a:solidFill>
              </a:rPr>
              <a:t>a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40">
                <a:solidFill>
                  <a:srgbClr val="853693"/>
                </a:solidFill>
              </a:rPr>
              <a:t>r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-229">
                <a:solidFill>
                  <a:srgbClr val="853693"/>
                </a:solidFill>
              </a:rPr>
              <a:t>R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-175">
                <a:solidFill>
                  <a:srgbClr val="853693"/>
                </a:solidFill>
              </a:rPr>
              <a:t>s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15">
                <a:solidFill>
                  <a:srgbClr val="853693"/>
                </a:solidFill>
              </a:rPr>
              <a:t>a</a:t>
            </a:r>
            <a:r>
              <a:rPr dirty="0" sz="2200" spc="-30">
                <a:solidFill>
                  <a:srgbClr val="853693"/>
                </a:solidFill>
              </a:rPr>
              <a:t>r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>
                <a:solidFill>
                  <a:srgbClr val="853693"/>
                </a:solidFill>
              </a:rPr>
              <a:t>h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15">
                <a:solidFill>
                  <a:srgbClr val="853693"/>
                </a:solidFill>
              </a:rPr>
              <a:t>U</a:t>
            </a:r>
            <a:r>
              <a:rPr dirty="0" sz="2200" spc="-245">
                <a:solidFill>
                  <a:srgbClr val="853693"/>
                </a:solidFill>
              </a:rPr>
              <a:t>K</a:t>
            </a:r>
            <a:r>
              <a:rPr dirty="0" sz="2200" spc="-45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35">
                <a:solidFill>
                  <a:srgbClr val="853693"/>
                </a:solidFill>
              </a:rPr>
              <a:t> </a:t>
            </a:r>
            <a:r>
              <a:rPr dirty="0" sz="2200" spc="-55">
                <a:solidFill>
                  <a:srgbClr val="853693"/>
                </a:solidFill>
              </a:rPr>
              <a:t>l</a:t>
            </a:r>
            <a:r>
              <a:rPr dirty="0" sz="2200" spc="-5">
                <a:solidFill>
                  <a:srgbClr val="853693"/>
                </a:solidFill>
              </a:rPr>
              <a:t>a  </a:t>
            </a:r>
            <a:r>
              <a:rPr dirty="0" sz="2200">
                <a:solidFill>
                  <a:srgbClr val="853693"/>
                </a:solidFill>
              </a:rPr>
              <a:t>Piattaforma</a:t>
            </a:r>
            <a:r>
              <a:rPr dirty="0" sz="2200" spc="-65">
                <a:solidFill>
                  <a:srgbClr val="853693"/>
                </a:solidFill>
              </a:rPr>
              <a:t> Give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 spc="-5">
                <a:solidFill>
                  <a:srgbClr val="853693"/>
                </a:solidFill>
              </a:rPr>
              <a:t>a</a:t>
            </a:r>
            <a:r>
              <a:rPr dirty="0" sz="2200" spc="-35">
                <a:solidFill>
                  <a:srgbClr val="853693"/>
                </a:solidFill>
              </a:rPr>
              <a:t> Little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-95">
                <a:solidFill>
                  <a:srgbClr val="853693"/>
                </a:solidFill>
              </a:rPr>
              <a:t>cashless</a:t>
            </a:r>
            <a:endParaRPr sz="2200"/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93191" y="6042100"/>
            <a:ext cx="3024505" cy="3654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tendenza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scegliere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opzioni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pagamento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senza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contanti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nel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commerciale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riflette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nel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settore, in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quanto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donatori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abbandonano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donazioni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in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contanti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passare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quelle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contanti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pagamenti con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carte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contactless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pagamenti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portafogli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digitali utilizzando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Apple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5">
                <a:solidFill>
                  <a:srgbClr val="5C5C5C"/>
                </a:solidFill>
                <a:latin typeface="Lucida Sans Unicode"/>
                <a:cs typeface="Lucida Sans Unicode"/>
              </a:rPr>
              <a:t>Pay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Google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Pay.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pandemia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aumentato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rapidamente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questo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ritmo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cambiamento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Cancer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Research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UK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4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assicurarsi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nte 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esigenza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suo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pubblico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contanti.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33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1675" y="5223458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3028" y="2753359"/>
            <a:ext cx="5916930" cy="1572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Cancer Research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UK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(CRUK)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finanzia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scienziati,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medici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infermieri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sconfiggere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cancro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prima.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informazioni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cancro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pubblico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politiche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basate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sull'evidenza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informare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decisioni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governative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relative al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cancro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ricerca.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basa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molto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donazioni.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Lucida Sans Unicode"/>
              <a:cs typeface="Lucida Sans Unicode"/>
            </a:endParaRPr>
          </a:p>
          <a:p>
            <a:pPr marL="54610" marR="1657985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Fonte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sng" sz="1200" spc="-55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Lucida Sans Unicode"/>
                <a:cs typeface="Lucida Sans Unicode"/>
                <a:hlinkClick r:id="rId4"/>
              </a:rPr>
              <a:t>https://givealittle.co/news/cancer-research-cashless- </a:t>
            </a:r>
            <a:r>
              <a:rPr dirty="0" sz="1200" spc="-360">
                <a:solidFill>
                  <a:srgbClr val="EBEBEB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55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Lucida Sans Unicode"/>
                <a:cs typeface="Lucida Sans Unicode"/>
                <a:hlinkClick r:id="rId4"/>
              </a:rPr>
              <a:t>giving-with-corporate-partner-bellway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276087"/>
            <a:ext cx="7559040" cy="5416550"/>
            <a:chOff x="0" y="5276087"/>
            <a:chExt cx="7559040" cy="5416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423" y="7732775"/>
              <a:ext cx="4332732" cy="29596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684007"/>
              <a:ext cx="3840353" cy="24003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20420" y="1776094"/>
              <a:ext cx="1953895" cy="276225"/>
            </a:xfrm>
            <a:custGeom>
              <a:avLst/>
              <a:gdLst/>
              <a:ahLst/>
              <a:cxnLst/>
              <a:rect l="l" t="t" r="r" b="b"/>
              <a:pathLst>
                <a:path w="1953895" h="276225">
                  <a:moveTo>
                    <a:pt x="1900428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1900428" y="275844"/>
                  </a:lnTo>
                  <a:lnTo>
                    <a:pt x="1900428" y="0"/>
                  </a:lnTo>
                  <a:close/>
                </a:path>
                <a:path w="1953895" h="276225">
                  <a:moveTo>
                    <a:pt x="1953818" y="0"/>
                  </a:moveTo>
                  <a:lnTo>
                    <a:pt x="1900478" y="0"/>
                  </a:lnTo>
                  <a:lnTo>
                    <a:pt x="1900478" y="275844"/>
                  </a:lnTo>
                  <a:lnTo>
                    <a:pt x="1953818" y="275844"/>
                  </a:lnTo>
                  <a:lnTo>
                    <a:pt x="195381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-12700" y="1784985"/>
            <a:ext cx="26447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5" b="1" strike="sngStrike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0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5" b="1" strike="sng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80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no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2035" y="458723"/>
            <a:ext cx="1455419" cy="10622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31926" y="2401315"/>
            <a:ext cx="313245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collaborazione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partner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aziendale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Bellway,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CRUK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deciso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sperimentare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donazione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contanti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attività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 dipendenti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Bellway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e,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dopo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aver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testato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un'alternativa,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scoperto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preferire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combinazione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kit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donazione </a:t>
            </a:r>
            <a:r>
              <a:rPr dirty="0" u="sng" sz="1200" spc="-4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7"/>
              </a:rPr>
              <a:t>CollecTin </a:t>
            </a:r>
            <a:r>
              <a:rPr dirty="0" u="sng" sz="120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7"/>
              </a:rPr>
              <a:t>More</a:t>
            </a:r>
            <a:r>
              <a:rPr dirty="0" sz="1200">
                <a:solidFill>
                  <a:srgbClr val="853693"/>
                </a:solidFill>
                <a:latin typeface="Lucida Sans Unicode"/>
                <a:cs typeface="Lucida Sans Unicode"/>
                <a:hlinkClick r:id="rId7"/>
              </a:rPr>
              <a:t> 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viene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lettore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carte </a:t>
            </a:r>
            <a:r>
              <a:rPr dirty="0" u="sng" sz="1200" spc="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8"/>
              </a:rPr>
              <a:t>SumUp</a:t>
            </a:r>
            <a:r>
              <a:rPr dirty="0" sz="1200" spc="5">
                <a:solidFill>
                  <a:srgbClr val="853693"/>
                </a:solidFill>
                <a:latin typeface="Lucida Sans Unicode"/>
                <a:cs typeface="Lucida Sans Unicode"/>
                <a:hlinkClick r:id="rId8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tablet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integrati,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insieme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all'accesso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all'app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software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‘</a:t>
            </a:r>
            <a:r>
              <a:rPr dirty="0" u="sng" sz="1200" spc="-5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9"/>
              </a:rPr>
              <a:t>Give</a:t>
            </a:r>
            <a:r>
              <a:rPr dirty="0" u="sng" sz="1200" spc="-7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9"/>
              </a:rPr>
              <a:t> A </a:t>
            </a:r>
            <a:r>
              <a:rPr dirty="0" u="sng" sz="1200" spc="-5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9"/>
              </a:rPr>
              <a:t>Little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’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6484" y="2401315"/>
            <a:ext cx="3134360" cy="130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Give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ica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dedicata ai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punti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donazione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agli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personalizzate,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acquisire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GiftAid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contatti dei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donatori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gestire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conto con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funzioni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rapporti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dettagliati.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4671694"/>
            <a:ext cx="5073650" cy="276225"/>
            <a:chOff x="0" y="4671694"/>
            <a:chExt cx="5073650" cy="276225"/>
          </a:xfrm>
        </p:grpSpPr>
        <p:sp>
          <p:nvSpPr>
            <p:cNvPr id="16" name="object 16"/>
            <p:cNvSpPr/>
            <p:nvPr/>
          </p:nvSpPr>
          <p:spPr>
            <a:xfrm>
              <a:off x="0" y="4826698"/>
              <a:ext cx="1696085" cy="28575"/>
            </a:xfrm>
            <a:custGeom>
              <a:avLst/>
              <a:gdLst/>
              <a:ahLst/>
              <a:cxnLst/>
              <a:rect l="l" t="t" r="r" b="b"/>
              <a:pathLst>
                <a:path w="1696085" h="28575">
                  <a:moveTo>
                    <a:pt x="1695958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5958" y="28575"/>
                  </a:lnTo>
                  <a:lnTo>
                    <a:pt x="169595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17829" y="46716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55554" y="0"/>
                  </a:moveTo>
                  <a:lnTo>
                    <a:pt x="430225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26" y="275844"/>
                  </a:lnTo>
                  <a:lnTo>
                    <a:pt x="4355554" y="275844"/>
                  </a:lnTo>
                  <a:lnTo>
                    <a:pt x="4355554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717829" y="4680965"/>
            <a:ext cx="4356100" cy="2876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316230" marR="1464945" indent="-285115">
              <a:lnSpc>
                <a:spcPct val="100000"/>
              </a:lnSpc>
              <a:spcBef>
                <a:spcPts val="1810"/>
              </a:spcBef>
              <a:buClr>
                <a:srgbClr val="93C33C"/>
              </a:buClr>
              <a:buFont typeface="Arial MT"/>
              <a:buChar char="•"/>
              <a:tabLst>
                <a:tab pos="316865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permesso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CRUK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continuare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ricevere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volumi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tenendo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passo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tendenze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cashless.</a:t>
            </a:r>
            <a:endParaRPr sz="1200">
              <a:latin typeface="Lucida Sans Unicode"/>
              <a:cs typeface="Lucida Sans Unicode"/>
            </a:endParaRPr>
          </a:p>
          <a:p>
            <a:pPr algn="just" marL="316230" marR="146621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316865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CRUK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dispone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ora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cashless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flessibile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personalizzabile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può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dispositivi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campagne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accesso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report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tempo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gne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316230" marR="1466215" indent="-285115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316865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Miglioramento della raccolta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sh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p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CRU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K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  <a:hlinkClick r:id="rId10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8446" y="8739631"/>
            <a:ext cx="254571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42240" marR="133350">
              <a:lnSpc>
                <a:spcPct val="100000"/>
              </a:lnSpc>
              <a:spcBef>
                <a:spcPts val="95"/>
              </a:spcBef>
            </a:pP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saperne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di più su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come </a:t>
            </a:r>
            <a:r>
              <a:rPr dirty="0" sz="1600" spc="-3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Give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Little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sostiene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organizzazioni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diventare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senza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contanti qui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959342" y="9915699"/>
            <a:ext cx="878205" cy="316865"/>
            <a:chOff x="3959342" y="9915699"/>
            <a:chExt cx="878205" cy="316865"/>
          </a:xfrm>
        </p:grpSpPr>
        <p:sp>
          <p:nvSpPr>
            <p:cNvPr id="21" name="object 21"/>
            <p:cNvSpPr/>
            <p:nvPr/>
          </p:nvSpPr>
          <p:spPr>
            <a:xfrm>
              <a:off x="3965271" y="9921696"/>
              <a:ext cx="866140" cy="304800"/>
            </a:xfrm>
            <a:custGeom>
              <a:avLst/>
              <a:gdLst/>
              <a:ahLst/>
              <a:cxnLst/>
              <a:rect l="l" t="t" r="r" b="b"/>
              <a:pathLst>
                <a:path w="866139" h="304800">
                  <a:moveTo>
                    <a:pt x="4519" y="990"/>
                  </a:moveTo>
                  <a:lnTo>
                    <a:pt x="0" y="5558"/>
                  </a:lnTo>
                  <a:lnTo>
                    <a:pt x="1425" y="232424"/>
                  </a:lnTo>
                  <a:lnTo>
                    <a:pt x="6086" y="236870"/>
                  </a:lnTo>
                  <a:lnTo>
                    <a:pt x="17165" y="236624"/>
                  </a:lnTo>
                  <a:lnTo>
                    <a:pt x="21560" y="232182"/>
                  </a:lnTo>
                  <a:lnTo>
                    <a:pt x="20509" y="32996"/>
                  </a:lnTo>
                  <a:lnTo>
                    <a:pt x="59342" y="82459"/>
                  </a:lnTo>
                  <a:lnTo>
                    <a:pt x="99482" y="125867"/>
                  </a:lnTo>
                  <a:lnTo>
                    <a:pt x="140806" y="163522"/>
                  </a:lnTo>
                  <a:lnTo>
                    <a:pt x="183003" y="195792"/>
                  </a:lnTo>
                  <a:lnTo>
                    <a:pt x="225761" y="223047"/>
                  </a:lnTo>
                  <a:lnTo>
                    <a:pt x="268771" y="245655"/>
                  </a:lnTo>
                  <a:lnTo>
                    <a:pt x="311721" y="263985"/>
                  </a:lnTo>
                  <a:lnTo>
                    <a:pt x="354302" y="278406"/>
                  </a:lnTo>
                  <a:lnTo>
                    <a:pt x="396202" y="289286"/>
                  </a:lnTo>
                  <a:lnTo>
                    <a:pt x="437110" y="296995"/>
                  </a:lnTo>
                  <a:lnTo>
                    <a:pt x="476717" y="301901"/>
                  </a:lnTo>
                  <a:lnTo>
                    <a:pt x="550784" y="304779"/>
                  </a:lnTo>
                  <a:lnTo>
                    <a:pt x="603543" y="302620"/>
                  </a:lnTo>
                  <a:lnTo>
                    <a:pt x="655938" y="297061"/>
                  </a:lnTo>
                  <a:lnTo>
                    <a:pt x="707808" y="288133"/>
                  </a:lnTo>
                  <a:lnTo>
                    <a:pt x="758990" y="275871"/>
                  </a:lnTo>
                  <a:lnTo>
                    <a:pt x="809322" y="260307"/>
                  </a:lnTo>
                  <a:lnTo>
                    <a:pt x="861916" y="239272"/>
                  </a:lnTo>
                  <a:lnTo>
                    <a:pt x="865864" y="235282"/>
                  </a:lnTo>
                  <a:lnTo>
                    <a:pt x="865839" y="228850"/>
                  </a:lnTo>
                  <a:lnTo>
                    <a:pt x="858918" y="221990"/>
                  </a:lnTo>
                  <a:lnTo>
                    <a:pt x="854523" y="221143"/>
                  </a:lnTo>
                  <a:lnTo>
                    <a:pt x="802626" y="241101"/>
                  </a:lnTo>
                  <a:lnTo>
                    <a:pt x="753536" y="256267"/>
                  </a:lnTo>
                  <a:lnTo>
                    <a:pt x="703618" y="268214"/>
                  </a:lnTo>
                  <a:lnTo>
                    <a:pt x="653031" y="276908"/>
                  </a:lnTo>
                  <a:lnTo>
                    <a:pt x="601932" y="282319"/>
                  </a:lnTo>
                  <a:lnTo>
                    <a:pt x="550481" y="284411"/>
                  </a:lnTo>
                  <a:lnTo>
                    <a:pt x="512579" y="283909"/>
                  </a:lnTo>
                  <a:lnTo>
                    <a:pt x="472523" y="281024"/>
                  </a:lnTo>
                  <a:lnTo>
                    <a:pt x="430693" y="275302"/>
                  </a:lnTo>
                  <a:lnTo>
                    <a:pt x="387472" y="266290"/>
                  </a:lnTo>
                  <a:lnTo>
                    <a:pt x="343241" y="253535"/>
                  </a:lnTo>
                  <a:lnTo>
                    <a:pt x="298380" y="236582"/>
                  </a:lnTo>
                  <a:lnTo>
                    <a:pt x="253271" y="214978"/>
                  </a:lnTo>
                  <a:lnTo>
                    <a:pt x="208296" y="188270"/>
                  </a:lnTo>
                  <a:lnTo>
                    <a:pt x="163836" y="156004"/>
                  </a:lnTo>
                  <a:lnTo>
                    <a:pt x="120271" y="117725"/>
                  </a:lnTo>
                  <a:lnTo>
                    <a:pt x="77984" y="72982"/>
                  </a:lnTo>
                  <a:lnTo>
                    <a:pt x="37356" y="21319"/>
                  </a:lnTo>
                  <a:lnTo>
                    <a:pt x="231498" y="20128"/>
                  </a:lnTo>
                  <a:lnTo>
                    <a:pt x="235939" y="15483"/>
                  </a:lnTo>
                  <a:lnTo>
                    <a:pt x="235683" y="4392"/>
                  </a:lnTo>
                  <a:lnTo>
                    <a:pt x="231244" y="0"/>
                  </a:lnTo>
                  <a:lnTo>
                    <a:pt x="4519" y="99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965271" y="9921627"/>
              <a:ext cx="866140" cy="305435"/>
            </a:xfrm>
            <a:custGeom>
              <a:avLst/>
              <a:gdLst/>
              <a:ahLst/>
              <a:cxnLst/>
              <a:rect l="l" t="t" r="r" b="b"/>
              <a:pathLst>
                <a:path w="866139" h="305434">
                  <a:moveTo>
                    <a:pt x="861916" y="239341"/>
                  </a:moveTo>
                  <a:lnTo>
                    <a:pt x="865864" y="235351"/>
                  </a:lnTo>
                  <a:lnTo>
                    <a:pt x="865839" y="228919"/>
                  </a:lnTo>
                  <a:lnTo>
                    <a:pt x="861851" y="224961"/>
                  </a:lnTo>
                  <a:lnTo>
                    <a:pt x="858918" y="222059"/>
                  </a:lnTo>
                  <a:lnTo>
                    <a:pt x="854523" y="221212"/>
                  </a:lnTo>
                  <a:lnTo>
                    <a:pt x="850729" y="222818"/>
                  </a:lnTo>
                  <a:lnTo>
                    <a:pt x="802626" y="241170"/>
                  </a:lnTo>
                  <a:lnTo>
                    <a:pt x="753536" y="256336"/>
                  </a:lnTo>
                  <a:lnTo>
                    <a:pt x="703618" y="268283"/>
                  </a:lnTo>
                  <a:lnTo>
                    <a:pt x="653031" y="276977"/>
                  </a:lnTo>
                  <a:lnTo>
                    <a:pt x="601932" y="282388"/>
                  </a:lnTo>
                  <a:lnTo>
                    <a:pt x="550481" y="284480"/>
                  </a:lnTo>
                  <a:lnTo>
                    <a:pt x="512579" y="283978"/>
                  </a:lnTo>
                  <a:lnTo>
                    <a:pt x="472523" y="281093"/>
                  </a:lnTo>
                  <a:lnTo>
                    <a:pt x="430693" y="275371"/>
                  </a:lnTo>
                  <a:lnTo>
                    <a:pt x="387472" y="266359"/>
                  </a:lnTo>
                  <a:lnTo>
                    <a:pt x="343241" y="253604"/>
                  </a:lnTo>
                  <a:lnTo>
                    <a:pt x="298380" y="236651"/>
                  </a:lnTo>
                  <a:lnTo>
                    <a:pt x="253271" y="215047"/>
                  </a:lnTo>
                  <a:lnTo>
                    <a:pt x="208296" y="188339"/>
                  </a:lnTo>
                  <a:lnTo>
                    <a:pt x="163836" y="156073"/>
                  </a:lnTo>
                  <a:lnTo>
                    <a:pt x="120271" y="117794"/>
                  </a:lnTo>
                  <a:lnTo>
                    <a:pt x="77984" y="73051"/>
                  </a:lnTo>
                  <a:lnTo>
                    <a:pt x="37356" y="21388"/>
                  </a:lnTo>
                  <a:lnTo>
                    <a:pt x="225886" y="20326"/>
                  </a:lnTo>
                  <a:lnTo>
                    <a:pt x="231498" y="20197"/>
                  </a:lnTo>
                  <a:lnTo>
                    <a:pt x="235939" y="15552"/>
                  </a:lnTo>
                  <a:lnTo>
                    <a:pt x="235811" y="9934"/>
                  </a:lnTo>
                  <a:lnTo>
                    <a:pt x="235683" y="4461"/>
                  </a:lnTo>
                  <a:lnTo>
                    <a:pt x="231244" y="69"/>
                  </a:lnTo>
                  <a:lnTo>
                    <a:pt x="225769" y="0"/>
                  </a:lnTo>
                  <a:lnTo>
                    <a:pt x="10143" y="1038"/>
                  </a:lnTo>
                  <a:lnTo>
                    <a:pt x="4519" y="1059"/>
                  </a:lnTo>
                  <a:lnTo>
                    <a:pt x="0" y="5627"/>
                  </a:lnTo>
                  <a:lnTo>
                    <a:pt x="38" y="11251"/>
                  </a:lnTo>
                  <a:lnTo>
                    <a:pt x="1297" y="226876"/>
                  </a:lnTo>
                  <a:lnTo>
                    <a:pt x="1425" y="232493"/>
                  </a:lnTo>
                  <a:lnTo>
                    <a:pt x="6086" y="236939"/>
                  </a:lnTo>
                  <a:lnTo>
                    <a:pt x="11692" y="236815"/>
                  </a:lnTo>
                  <a:lnTo>
                    <a:pt x="17165" y="236693"/>
                  </a:lnTo>
                  <a:lnTo>
                    <a:pt x="21560" y="232251"/>
                  </a:lnTo>
                  <a:lnTo>
                    <a:pt x="21624" y="226777"/>
                  </a:lnTo>
                  <a:lnTo>
                    <a:pt x="20509" y="33065"/>
                  </a:lnTo>
                  <a:lnTo>
                    <a:pt x="20640" y="32957"/>
                  </a:lnTo>
                  <a:lnTo>
                    <a:pt x="59342" y="82528"/>
                  </a:lnTo>
                  <a:lnTo>
                    <a:pt x="99482" y="125936"/>
                  </a:lnTo>
                  <a:lnTo>
                    <a:pt x="140806" y="163591"/>
                  </a:lnTo>
                  <a:lnTo>
                    <a:pt x="183003" y="195861"/>
                  </a:lnTo>
                  <a:lnTo>
                    <a:pt x="225761" y="223116"/>
                  </a:lnTo>
                  <a:lnTo>
                    <a:pt x="268771" y="245724"/>
                  </a:lnTo>
                  <a:lnTo>
                    <a:pt x="311721" y="264054"/>
                  </a:lnTo>
                  <a:lnTo>
                    <a:pt x="354302" y="278475"/>
                  </a:lnTo>
                  <a:lnTo>
                    <a:pt x="396202" y="289355"/>
                  </a:lnTo>
                  <a:lnTo>
                    <a:pt x="437110" y="297064"/>
                  </a:lnTo>
                  <a:lnTo>
                    <a:pt x="476717" y="301970"/>
                  </a:lnTo>
                  <a:lnTo>
                    <a:pt x="550784" y="304848"/>
                  </a:lnTo>
                  <a:lnTo>
                    <a:pt x="603543" y="302689"/>
                  </a:lnTo>
                  <a:lnTo>
                    <a:pt x="655938" y="297130"/>
                  </a:lnTo>
                  <a:lnTo>
                    <a:pt x="707808" y="288202"/>
                  </a:lnTo>
                  <a:lnTo>
                    <a:pt x="758990" y="275940"/>
                  </a:lnTo>
                  <a:lnTo>
                    <a:pt x="809322" y="260376"/>
                  </a:lnTo>
                  <a:lnTo>
                    <a:pt x="858641" y="241544"/>
                  </a:lnTo>
                  <a:lnTo>
                    <a:pt x="860975" y="240280"/>
                  </a:lnTo>
                  <a:lnTo>
                    <a:pt x="861916" y="239341"/>
                  </a:lnTo>
                </a:path>
              </a:pathLst>
            </a:custGeom>
            <a:ln w="11861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0668" y="7395971"/>
            <a:ext cx="3585210" cy="2239010"/>
            <a:chOff x="10668" y="7395971"/>
            <a:chExt cx="3585210" cy="223901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68" y="7892795"/>
              <a:ext cx="3150107" cy="17419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38043" y="7395971"/>
              <a:ext cx="957719" cy="9592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34085" y="7556821"/>
              <a:ext cx="731690" cy="731477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33</a:t>
            </a:fld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0" y="5542787"/>
            <a:ext cx="7559040" cy="4186554"/>
            <a:chOff x="0" y="5542787"/>
            <a:chExt cx="7559040" cy="418655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2530" y="5564123"/>
              <a:ext cx="5304790" cy="1198880"/>
            </a:xfrm>
            <a:custGeom>
              <a:avLst/>
              <a:gdLst/>
              <a:ahLst/>
              <a:cxnLst/>
              <a:rect l="l" t="t" r="r" b="b"/>
              <a:pathLst>
                <a:path w="5304790" h="1198879">
                  <a:moveTo>
                    <a:pt x="3319272" y="922655"/>
                  </a:moveTo>
                  <a:lnTo>
                    <a:pt x="0" y="922655"/>
                  </a:lnTo>
                  <a:lnTo>
                    <a:pt x="0" y="1198499"/>
                  </a:lnTo>
                  <a:lnTo>
                    <a:pt x="3319272" y="1198499"/>
                  </a:lnTo>
                  <a:lnTo>
                    <a:pt x="3319272" y="922655"/>
                  </a:lnTo>
                  <a:close/>
                </a:path>
                <a:path w="5304790" h="1198879">
                  <a:moveTo>
                    <a:pt x="4836452" y="437769"/>
                  </a:moveTo>
                  <a:lnTo>
                    <a:pt x="4833302" y="400939"/>
                  </a:lnTo>
                  <a:lnTo>
                    <a:pt x="4823917" y="367461"/>
                  </a:lnTo>
                  <a:lnTo>
                    <a:pt x="4822101" y="363956"/>
                  </a:lnTo>
                  <a:lnTo>
                    <a:pt x="4822101" y="437769"/>
                  </a:lnTo>
                  <a:lnTo>
                    <a:pt x="4819243" y="470547"/>
                  </a:lnTo>
                  <a:lnTo>
                    <a:pt x="4796587" y="528942"/>
                  </a:lnTo>
                  <a:lnTo>
                    <a:pt x="4748593" y="576529"/>
                  </a:lnTo>
                  <a:lnTo>
                    <a:pt x="4678464" y="600989"/>
                  </a:lnTo>
                  <a:lnTo>
                    <a:pt x="4638967" y="602361"/>
                  </a:lnTo>
                  <a:lnTo>
                    <a:pt x="4598403" y="595947"/>
                  </a:lnTo>
                  <a:lnTo>
                    <a:pt x="4560963" y="582015"/>
                  </a:lnTo>
                  <a:lnTo>
                    <a:pt x="4528185" y="561365"/>
                  </a:lnTo>
                  <a:lnTo>
                    <a:pt x="4479683" y="493344"/>
                  </a:lnTo>
                  <a:lnTo>
                    <a:pt x="4469015" y="445262"/>
                  </a:lnTo>
                  <a:lnTo>
                    <a:pt x="4467860" y="392976"/>
                  </a:lnTo>
                  <a:lnTo>
                    <a:pt x="4474553" y="338886"/>
                  </a:lnTo>
                  <a:lnTo>
                    <a:pt x="4487443" y="285407"/>
                  </a:lnTo>
                  <a:lnTo>
                    <a:pt x="4504855" y="234950"/>
                  </a:lnTo>
                  <a:lnTo>
                    <a:pt x="4524997" y="191617"/>
                  </a:lnTo>
                  <a:lnTo>
                    <a:pt x="4550664" y="150926"/>
                  </a:lnTo>
                  <a:lnTo>
                    <a:pt x="4581664" y="113093"/>
                  </a:lnTo>
                  <a:lnTo>
                    <a:pt x="4617821" y="78359"/>
                  </a:lnTo>
                  <a:lnTo>
                    <a:pt x="4658957" y="46939"/>
                  </a:lnTo>
                  <a:lnTo>
                    <a:pt x="4704880" y="19050"/>
                  </a:lnTo>
                  <a:lnTo>
                    <a:pt x="4758347" y="116332"/>
                  </a:lnTo>
                  <a:lnTo>
                    <a:pt x="4714811" y="140474"/>
                  </a:lnTo>
                  <a:lnTo>
                    <a:pt x="4678248" y="173202"/>
                  </a:lnTo>
                  <a:lnTo>
                    <a:pt x="4648797" y="214503"/>
                  </a:lnTo>
                  <a:lnTo>
                    <a:pt x="4626648" y="264160"/>
                  </a:lnTo>
                  <a:lnTo>
                    <a:pt x="4623473" y="273685"/>
                  </a:lnTo>
                  <a:lnTo>
                    <a:pt x="4646841" y="273685"/>
                  </a:lnTo>
                  <a:lnTo>
                    <a:pt x="4686198" y="276631"/>
                  </a:lnTo>
                  <a:lnTo>
                    <a:pt x="4750955" y="300316"/>
                  </a:lnTo>
                  <a:lnTo>
                    <a:pt x="4796587" y="345351"/>
                  </a:lnTo>
                  <a:lnTo>
                    <a:pt x="4819243" y="403821"/>
                  </a:lnTo>
                  <a:lnTo>
                    <a:pt x="4822101" y="437769"/>
                  </a:lnTo>
                  <a:lnTo>
                    <a:pt x="4822101" y="363956"/>
                  </a:lnTo>
                  <a:lnTo>
                    <a:pt x="4786922" y="311150"/>
                  </a:lnTo>
                  <a:lnTo>
                    <a:pt x="4726165" y="272376"/>
                  </a:lnTo>
                  <a:lnTo>
                    <a:pt x="4688916" y="262775"/>
                  </a:lnTo>
                  <a:lnTo>
                    <a:pt x="4646841" y="259588"/>
                  </a:lnTo>
                  <a:lnTo>
                    <a:pt x="4643539" y="259588"/>
                  </a:lnTo>
                  <a:lnTo>
                    <a:pt x="4665446" y="214452"/>
                  </a:lnTo>
                  <a:lnTo>
                    <a:pt x="4694034" y="177228"/>
                  </a:lnTo>
                  <a:lnTo>
                    <a:pt x="4729238" y="147967"/>
                  </a:lnTo>
                  <a:lnTo>
                    <a:pt x="4770920" y="126873"/>
                  </a:lnTo>
                  <a:lnTo>
                    <a:pt x="4778667" y="123952"/>
                  </a:lnTo>
                  <a:lnTo>
                    <a:pt x="4720933" y="19050"/>
                  </a:lnTo>
                  <a:lnTo>
                    <a:pt x="4710595" y="254"/>
                  </a:lnTo>
                  <a:lnTo>
                    <a:pt x="4704372" y="3556"/>
                  </a:lnTo>
                  <a:lnTo>
                    <a:pt x="4655451" y="32448"/>
                  </a:lnTo>
                  <a:lnTo>
                    <a:pt x="4611624" y="65214"/>
                  </a:lnTo>
                  <a:lnTo>
                    <a:pt x="4573079" y="101625"/>
                  </a:lnTo>
                  <a:lnTo>
                    <a:pt x="4540059" y="141427"/>
                  </a:lnTo>
                  <a:lnTo>
                    <a:pt x="4512805" y="184391"/>
                  </a:lnTo>
                  <a:lnTo>
                    <a:pt x="4491520" y="230251"/>
                  </a:lnTo>
                  <a:lnTo>
                    <a:pt x="4477156" y="270471"/>
                  </a:lnTo>
                  <a:lnTo>
                    <a:pt x="4465828" y="311150"/>
                  </a:lnTo>
                  <a:lnTo>
                    <a:pt x="4457903" y="350862"/>
                  </a:lnTo>
                  <a:lnTo>
                    <a:pt x="4453547" y="389001"/>
                  </a:lnTo>
                  <a:lnTo>
                    <a:pt x="4453483" y="435051"/>
                  </a:lnTo>
                  <a:lnTo>
                    <a:pt x="4459605" y="476186"/>
                  </a:lnTo>
                  <a:lnTo>
                    <a:pt x="4471860" y="512381"/>
                  </a:lnTo>
                  <a:lnTo>
                    <a:pt x="4518990" y="572338"/>
                  </a:lnTo>
                  <a:lnTo>
                    <a:pt x="4554359" y="594664"/>
                  </a:lnTo>
                  <a:lnTo>
                    <a:pt x="4594669" y="609739"/>
                  </a:lnTo>
                  <a:lnTo>
                    <a:pt x="4638205" y="616712"/>
                  </a:lnTo>
                  <a:lnTo>
                    <a:pt x="4647349" y="617220"/>
                  </a:lnTo>
                  <a:lnTo>
                    <a:pt x="4651794" y="617220"/>
                  </a:lnTo>
                  <a:lnTo>
                    <a:pt x="4690465" y="613752"/>
                  </a:lnTo>
                  <a:lnTo>
                    <a:pt x="4726571" y="603542"/>
                  </a:lnTo>
                  <a:lnTo>
                    <a:pt x="4728870" y="602361"/>
                  </a:lnTo>
                  <a:lnTo>
                    <a:pt x="4759134" y="586905"/>
                  </a:lnTo>
                  <a:lnTo>
                    <a:pt x="4787176" y="564134"/>
                  </a:lnTo>
                  <a:lnTo>
                    <a:pt x="4808639" y="536549"/>
                  </a:lnTo>
                  <a:lnTo>
                    <a:pt x="4824044" y="506247"/>
                  </a:lnTo>
                  <a:lnTo>
                    <a:pt x="4833340" y="473290"/>
                  </a:lnTo>
                  <a:lnTo>
                    <a:pt x="4836452" y="437769"/>
                  </a:lnTo>
                  <a:close/>
                </a:path>
                <a:path w="5304790" h="1198879">
                  <a:moveTo>
                    <a:pt x="5304701" y="437515"/>
                  </a:moveTo>
                  <a:lnTo>
                    <a:pt x="5301513" y="400050"/>
                  </a:lnTo>
                  <a:lnTo>
                    <a:pt x="5291937" y="366585"/>
                  </a:lnTo>
                  <a:lnTo>
                    <a:pt x="5290350" y="363664"/>
                  </a:lnTo>
                  <a:lnTo>
                    <a:pt x="5290350" y="437769"/>
                  </a:lnTo>
                  <a:lnTo>
                    <a:pt x="5287416" y="471119"/>
                  </a:lnTo>
                  <a:lnTo>
                    <a:pt x="5263769" y="529234"/>
                  </a:lnTo>
                  <a:lnTo>
                    <a:pt x="5214759" y="576529"/>
                  </a:lnTo>
                  <a:lnTo>
                    <a:pt x="5145214" y="600989"/>
                  </a:lnTo>
                  <a:lnTo>
                    <a:pt x="5106200" y="602361"/>
                  </a:lnTo>
                  <a:lnTo>
                    <a:pt x="5066106" y="595947"/>
                  </a:lnTo>
                  <a:lnTo>
                    <a:pt x="5028997" y="582015"/>
                  </a:lnTo>
                  <a:lnTo>
                    <a:pt x="4996370" y="561365"/>
                  </a:lnTo>
                  <a:lnTo>
                    <a:pt x="4947386" y="493941"/>
                  </a:lnTo>
                  <a:lnTo>
                    <a:pt x="4936502" y="447941"/>
                  </a:lnTo>
                  <a:lnTo>
                    <a:pt x="4934737" y="399516"/>
                  </a:lnTo>
                  <a:lnTo>
                    <a:pt x="4939690" y="351345"/>
                  </a:lnTo>
                  <a:lnTo>
                    <a:pt x="4948999" y="306146"/>
                  </a:lnTo>
                  <a:lnTo>
                    <a:pt x="4960251" y="266623"/>
                  </a:lnTo>
                  <a:lnTo>
                    <a:pt x="4992141" y="191833"/>
                  </a:lnTo>
                  <a:lnTo>
                    <a:pt x="5018544" y="150977"/>
                  </a:lnTo>
                  <a:lnTo>
                    <a:pt x="5050079" y="113093"/>
                  </a:lnTo>
                  <a:lnTo>
                    <a:pt x="5086528" y="78397"/>
                  </a:lnTo>
                  <a:lnTo>
                    <a:pt x="5127688" y="47066"/>
                  </a:lnTo>
                  <a:lnTo>
                    <a:pt x="5173383" y="19304"/>
                  </a:lnTo>
                  <a:lnTo>
                    <a:pt x="5226850" y="116586"/>
                  </a:lnTo>
                  <a:lnTo>
                    <a:pt x="5183314" y="140728"/>
                  </a:lnTo>
                  <a:lnTo>
                    <a:pt x="5146751" y="173456"/>
                  </a:lnTo>
                  <a:lnTo>
                    <a:pt x="5117312" y="214706"/>
                  </a:lnTo>
                  <a:lnTo>
                    <a:pt x="5095151" y="264414"/>
                  </a:lnTo>
                  <a:lnTo>
                    <a:pt x="5091976" y="273939"/>
                  </a:lnTo>
                  <a:lnTo>
                    <a:pt x="5115344" y="273939"/>
                  </a:lnTo>
                  <a:lnTo>
                    <a:pt x="5154447" y="276910"/>
                  </a:lnTo>
                  <a:lnTo>
                    <a:pt x="5218315" y="300570"/>
                  </a:lnTo>
                  <a:lnTo>
                    <a:pt x="5263870" y="345249"/>
                  </a:lnTo>
                  <a:lnTo>
                    <a:pt x="5287429" y="403186"/>
                  </a:lnTo>
                  <a:lnTo>
                    <a:pt x="5290350" y="437769"/>
                  </a:lnTo>
                  <a:lnTo>
                    <a:pt x="5290350" y="363664"/>
                  </a:lnTo>
                  <a:lnTo>
                    <a:pt x="5253266" y="310896"/>
                  </a:lnTo>
                  <a:lnTo>
                    <a:pt x="5194490" y="272313"/>
                  </a:lnTo>
                  <a:lnTo>
                    <a:pt x="5157432" y="262597"/>
                  </a:lnTo>
                  <a:lnTo>
                    <a:pt x="5115344" y="259334"/>
                  </a:lnTo>
                  <a:lnTo>
                    <a:pt x="5112042" y="259334"/>
                  </a:lnTo>
                  <a:lnTo>
                    <a:pt x="5133924" y="214249"/>
                  </a:lnTo>
                  <a:lnTo>
                    <a:pt x="5162537" y="176974"/>
                  </a:lnTo>
                  <a:lnTo>
                    <a:pt x="5197741" y="147713"/>
                  </a:lnTo>
                  <a:lnTo>
                    <a:pt x="5239423" y="126619"/>
                  </a:lnTo>
                  <a:lnTo>
                    <a:pt x="5247170" y="123698"/>
                  </a:lnTo>
                  <a:lnTo>
                    <a:pt x="5189715" y="19304"/>
                  </a:lnTo>
                  <a:lnTo>
                    <a:pt x="5179098" y="0"/>
                  </a:lnTo>
                  <a:lnTo>
                    <a:pt x="5172875" y="3302"/>
                  </a:lnTo>
                  <a:lnTo>
                    <a:pt x="5124272" y="32092"/>
                  </a:lnTo>
                  <a:lnTo>
                    <a:pt x="5080482" y="64795"/>
                  </a:lnTo>
                  <a:lnTo>
                    <a:pt x="5041722" y="101206"/>
                  </a:lnTo>
                  <a:lnTo>
                    <a:pt x="5008207" y="141084"/>
                  </a:lnTo>
                  <a:lnTo>
                    <a:pt x="4980127" y="184175"/>
                  </a:lnTo>
                  <a:lnTo>
                    <a:pt x="4957737" y="230251"/>
                  </a:lnTo>
                  <a:lnTo>
                    <a:pt x="4934890" y="303657"/>
                  </a:lnTo>
                  <a:lnTo>
                    <a:pt x="4925428" y="350723"/>
                  </a:lnTo>
                  <a:lnTo>
                    <a:pt x="4920742" y="399516"/>
                  </a:lnTo>
                  <a:lnTo>
                    <a:pt x="4920691" y="403186"/>
                  </a:lnTo>
                  <a:lnTo>
                    <a:pt x="4922875" y="451726"/>
                  </a:lnTo>
                  <a:lnTo>
                    <a:pt x="4934763" y="500087"/>
                  </a:lnTo>
                  <a:lnTo>
                    <a:pt x="4958753" y="543306"/>
                  </a:lnTo>
                  <a:lnTo>
                    <a:pt x="4987290" y="572084"/>
                  </a:lnTo>
                  <a:lnTo>
                    <a:pt x="5022418" y="594410"/>
                  </a:lnTo>
                  <a:lnTo>
                    <a:pt x="5062385" y="609485"/>
                  </a:lnTo>
                  <a:lnTo>
                    <a:pt x="5105438" y="616458"/>
                  </a:lnTo>
                  <a:lnTo>
                    <a:pt x="5114582" y="616966"/>
                  </a:lnTo>
                  <a:lnTo>
                    <a:pt x="5118773" y="616966"/>
                  </a:lnTo>
                  <a:lnTo>
                    <a:pt x="5156962" y="613537"/>
                  </a:lnTo>
                  <a:lnTo>
                    <a:pt x="5192738" y="603415"/>
                  </a:lnTo>
                  <a:lnTo>
                    <a:pt x="5194795" y="602361"/>
                  </a:lnTo>
                  <a:lnTo>
                    <a:pt x="5225097" y="586867"/>
                  </a:lnTo>
                  <a:lnTo>
                    <a:pt x="5253012" y="564134"/>
                  </a:lnTo>
                  <a:lnTo>
                    <a:pt x="5275605" y="536943"/>
                  </a:lnTo>
                  <a:lnTo>
                    <a:pt x="5291760" y="506691"/>
                  </a:lnTo>
                  <a:lnTo>
                    <a:pt x="5301462" y="473506"/>
                  </a:lnTo>
                  <a:lnTo>
                    <a:pt x="5304701" y="437515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31926" y="2767076"/>
            <a:ext cx="302958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ogni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sede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accesso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volontario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all'account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"Give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2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Little"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campione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beneficenza,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mentre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l'amministrazione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centrale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degli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account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gestita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team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sede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centrale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CRUK.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Ciascuno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team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Bellway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incaricato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raccogliere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1.000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sterline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1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4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3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1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Dopo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successo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sperimentazione,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CRUK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ampliato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opzioni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donazione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: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22852" y="3864355"/>
            <a:ext cx="195770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2451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rte 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QR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ricor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raccolta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contanti,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chioschi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portatili.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76315" y="4413249"/>
            <a:ext cx="974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400">
              <a:lnSpc>
                <a:spcPct val="100000"/>
              </a:lnSpc>
              <a:spcBef>
                <a:spcPts val="100"/>
              </a:spcBef>
              <a:tabLst>
                <a:tab pos="253365" algn="l"/>
                <a:tab pos="551815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senza 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sit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vi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0097" y="6496303"/>
            <a:ext cx="5975350" cy="2942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ESPER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UK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 marL="116839" marR="5080">
              <a:lnSpc>
                <a:spcPct val="97000"/>
              </a:lnSpc>
              <a:spcBef>
                <a:spcPts val="1830"/>
              </a:spcBef>
            </a:pP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‘’Una 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sola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opzione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non 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va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bene 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per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tutti,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quindi 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assicurarsi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ioni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650" spc="-9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ù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b="1" i="1">
                <a:solidFill>
                  <a:srgbClr val="FFFFFF"/>
                </a:solidFill>
                <a:latin typeface="Arial"/>
                <a:cs typeface="Arial"/>
              </a:rPr>
              <a:t>tte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proprio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pubblico, come 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possono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funzionare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insieme,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parlare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altre 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organizzazioni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benefiche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loro 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approccio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poi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utilizzare 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partner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come 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Give </a:t>
            </a:r>
            <a:r>
              <a:rPr dirty="0" sz="1650" spc="-185" b="1" i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Little, 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che 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fornisce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serie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opzioni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donazione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cruscotto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integrato,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approccio </a:t>
            </a:r>
            <a:r>
              <a:rPr dirty="0" sz="1650" spc="-4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ragionevole".</a:t>
            </a:r>
            <a:endParaRPr sz="1650">
              <a:latin typeface="Arial"/>
              <a:cs typeface="Arial"/>
            </a:endParaRPr>
          </a:p>
          <a:p>
            <a:pPr marL="116839">
              <a:lnSpc>
                <a:spcPct val="100000"/>
              </a:lnSpc>
              <a:spcBef>
                <a:spcPts val="1925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Kirsty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Brown,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Senior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Giving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Platforms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Operations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Executive,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CRUK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0420" y="1812670"/>
            <a:ext cx="4630420" cy="276225"/>
          </a:xfrm>
          <a:custGeom>
            <a:avLst/>
            <a:gdLst/>
            <a:ahLst/>
            <a:cxnLst/>
            <a:rect l="l" t="t" r="r" b="b"/>
            <a:pathLst>
              <a:path w="4630420" h="276225">
                <a:moveTo>
                  <a:pt x="4629912" y="0"/>
                </a:moveTo>
                <a:lnTo>
                  <a:pt x="0" y="0"/>
                </a:lnTo>
                <a:lnTo>
                  <a:pt x="0" y="275844"/>
                </a:lnTo>
                <a:lnTo>
                  <a:pt x="4629912" y="275844"/>
                </a:lnTo>
                <a:lnTo>
                  <a:pt x="4629912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2700" y="1821560"/>
            <a:ext cx="5368925" cy="970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79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60" b="1" strike="sngStrike">
                <a:solidFill>
                  <a:srgbClr val="FFFFFF"/>
                </a:solidFill>
                <a:latin typeface="Arial"/>
                <a:cs typeface="Arial"/>
              </a:rPr>
              <a:t>SOLUZI</a:t>
            </a:r>
            <a:r>
              <a:rPr dirty="0" sz="1600" spc="-60" b="1" strike="noStrike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 strike="noStrike">
                <a:solidFill>
                  <a:srgbClr val="FFFFFF"/>
                </a:solidFill>
                <a:latin typeface="Arial"/>
                <a:cs typeface="Arial"/>
              </a:rPr>
              <a:t>SENZA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CONTANTI</a:t>
            </a:r>
            <a:r>
              <a:rPr dirty="0" sz="1600" spc="-6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NELLA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PRATICA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Arial"/>
              <a:cs typeface="Arial"/>
            </a:endParaRPr>
          </a:p>
          <a:p>
            <a:pPr marL="756920" marR="1602105">
              <a:lnSpc>
                <a:spcPct val="100000"/>
              </a:lnSpc>
              <a:tabLst>
                <a:tab pos="1489710" algn="l"/>
                <a:tab pos="1859280" algn="l"/>
                <a:tab pos="2686685" algn="l"/>
                <a:tab pos="3051175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Bel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w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sit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vi 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"CollecTin</a:t>
            </a:r>
            <a:r>
              <a:rPr dirty="0" sz="1200" spc="2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More"</a:t>
            </a:r>
            <a:r>
              <a:rPr dirty="0" sz="1200" spc="2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2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23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sedi</a:t>
            </a:r>
            <a:r>
              <a:rPr dirty="0" sz="1200" spc="2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Bellway.</a:t>
            </a:r>
            <a:r>
              <a:rPr dirty="0" sz="1200" spc="2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Ad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668011" y="458723"/>
            <a:ext cx="2409825" cy="3334385"/>
            <a:chOff x="4668011" y="458723"/>
            <a:chExt cx="2409825" cy="333438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2036" y="458723"/>
              <a:ext cx="1455419" cy="10622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8011" y="2104643"/>
              <a:ext cx="2321051" cy="168819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33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17383"/>
            <a:ext cx="7559040" cy="3175000"/>
            <a:chOff x="0" y="7517383"/>
            <a:chExt cx="7559040" cy="317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60291" y="7802879"/>
              <a:ext cx="3698748" cy="28895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33906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1675" y="7517383"/>
              <a:ext cx="3944620" cy="276225"/>
            </a:xfrm>
            <a:custGeom>
              <a:avLst/>
              <a:gdLst/>
              <a:ahLst/>
              <a:cxnLst/>
              <a:rect l="l" t="t" r="r" b="b"/>
              <a:pathLst>
                <a:path w="3944620" h="276225">
                  <a:moveTo>
                    <a:pt x="394411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944112" y="275844"/>
                  </a:lnTo>
                  <a:lnTo>
                    <a:pt x="39441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0" y="140207"/>
            <a:ext cx="7559040" cy="4628515"/>
            <a:chOff x="0" y="140207"/>
            <a:chExt cx="7559040" cy="46285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244" y="362711"/>
              <a:ext cx="2558796" cy="18705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13028" y="117152"/>
            <a:ext cx="1576070" cy="1320165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11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200" spc="-28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-19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50" b="1">
                <a:solidFill>
                  <a:srgbClr val="853693"/>
                </a:solidFill>
                <a:latin typeface="Arial"/>
                <a:cs typeface="Arial"/>
              </a:rPr>
              <a:t>P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9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don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3191" y="5787389"/>
            <a:ext cx="296481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numero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giovani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senzatetto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Londra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aumentato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47%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pandemia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l'allora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sindaco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Londra,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Sadiq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Khan,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annunciato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voler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raddoppiare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budget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rough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sleeping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portandolo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19,2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milioni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sterline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gamma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disponibili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londinesi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8915" y="5787389"/>
            <a:ext cx="29635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senzatetto.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programma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"Life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Off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Streets"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mirava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300</a:t>
            </a:r>
            <a:r>
              <a:rPr dirty="0" sz="1200" spc="2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posti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letto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più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ogni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notte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tutta Londra nei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mesi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gennaio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febbraio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2020.</a:t>
            </a:r>
            <a:r>
              <a:rPr dirty="0" sz="1200" spc="2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TAP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London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incaricata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raccolta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5214619"/>
            <a:ext cx="2840355" cy="276225"/>
            <a:chOff x="0" y="5214619"/>
            <a:chExt cx="2840355" cy="276225"/>
          </a:xfrm>
        </p:grpSpPr>
        <p:sp>
          <p:nvSpPr>
            <p:cNvPr id="17" name="object 17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01675" y="5223458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3028" y="2792729"/>
            <a:ext cx="366458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TAP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London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no-profit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guidata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volontari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dedicata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 dei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gia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contactless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raccolta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fondi online.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TAP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gestita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 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L'organizzazione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distribuisce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sovvenzioni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u="sng" sz="1200" spc="-6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T</a:t>
            </a:r>
            <a:r>
              <a:rPr dirty="0" u="sng" sz="1200" spc="-6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e</a:t>
            </a:r>
            <a:r>
              <a:rPr dirty="0" u="sng" sz="1200" spc="-6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 </a:t>
            </a:r>
            <a:r>
              <a:rPr dirty="0" u="sng" sz="1200" spc="-18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T</a:t>
            </a:r>
            <a:r>
              <a:rPr dirty="0" u="sng" sz="1200" spc="-7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A</a:t>
            </a:r>
            <a:r>
              <a:rPr dirty="0" u="sng" sz="1200" spc="5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P</a:t>
            </a:r>
            <a:r>
              <a:rPr dirty="0" u="sng" sz="1200" spc="-6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 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F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o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un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dat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i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o</a:t>
            </a:r>
            <a:r>
              <a:rPr dirty="0" u="sng" sz="1200" spc="-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n</a:t>
            </a:r>
            <a:r>
              <a:rPr dirty="0" sz="1200" spc="-65">
                <a:solidFill>
                  <a:srgbClr val="93C33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202513" y="1801085"/>
            <a:ext cx="3356610" cy="3691890"/>
            <a:chOff x="4202513" y="1801085"/>
            <a:chExt cx="3356610" cy="369189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92268" y="2706242"/>
              <a:ext cx="2366772" cy="27862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208441" y="1807013"/>
              <a:ext cx="317500" cy="891540"/>
            </a:xfrm>
            <a:custGeom>
              <a:avLst/>
              <a:gdLst/>
              <a:ahLst/>
              <a:cxnLst/>
              <a:rect l="l" t="t" r="r" b="b"/>
              <a:pathLst>
                <a:path w="317500" h="891539">
                  <a:moveTo>
                    <a:pt x="219910" y="2600"/>
                  </a:moveTo>
                  <a:lnTo>
                    <a:pt x="214034" y="0"/>
                  </a:lnTo>
                  <a:lnTo>
                    <a:pt x="2497" y="81993"/>
                  </a:lnTo>
                  <a:lnTo>
                    <a:pt x="0" y="87930"/>
                  </a:lnTo>
                  <a:lnTo>
                    <a:pt x="4168" y="98197"/>
                  </a:lnTo>
                  <a:lnTo>
                    <a:pt x="9882" y="100726"/>
                  </a:lnTo>
                  <a:lnTo>
                    <a:pt x="195680" y="28924"/>
                  </a:lnTo>
                  <a:lnTo>
                    <a:pt x="163256" y="82806"/>
                  </a:lnTo>
                  <a:lnTo>
                    <a:pt x="136956" y="135757"/>
                  </a:lnTo>
                  <a:lnTo>
                    <a:pt x="116454" y="187769"/>
                  </a:lnTo>
                  <a:lnTo>
                    <a:pt x="101295" y="238682"/>
                  </a:lnTo>
                  <a:lnTo>
                    <a:pt x="91023" y="288337"/>
                  </a:lnTo>
                  <a:lnTo>
                    <a:pt x="85184" y="336575"/>
                  </a:lnTo>
                  <a:lnTo>
                    <a:pt x="83323" y="383236"/>
                  </a:lnTo>
                  <a:lnTo>
                    <a:pt x="84983" y="428162"/>
                  </a:lnTo>
                  <a:lnTo>
                    <a:pt x="89711" y="471192"/>
                  </a:lnTo>
                  <a:lnTo>
                    <a:pt x="97050" y="512169"/>
                  </a:lnTo>
                  <a:lnTo>
                    <a:pt x="106547" y="550933"/>
                  </a:lnTo>
                  <a:lnTo>
                    <a:pt x="130191" y="621183"/>
                  </a:lnTo>
                  <a:lnTo>
                    <a:pt x="150967" y="669727"/>
                  </a:lnTo>
                  <a:lnTo>
                    <a:pt x="174792" y="716722"/>
                  </a:lnTo>
                  <a:lnTo>
                    <a:pt x="201578" y="762029"/>
                  </a:lnTo>
                  <a:lnTo>
                    <a:pt x="231237" y="805508"/>
                  </a:lnTo>
                  <a:lnTo>
                    <a:pt x="263679" y="847017"/>
                  </a:lnTo>
                  <a:lnTo>
                    <a:pt x="302039" y="888696"/>
                  </a:lnTo>
                  <a:lnTo>
                    <a:pt x="307172" y="890967"/>
                  </a:lnTo>
                  <a:lnTo>
                    <a:pt x="313175" y="888657"/>
                  </a:lnTo>
                  <a:lnTo>
                    <a:pt x="317126" y="879749"/>
                  </a:lnTo>
                  <a:lnTo>
                    <a:pt x="316355" y="875340"/>
                  </a:lnTo>
                  <a:lnTo>
                    <a:pt x="279249" y="833930"/>
                  </a:lnTo>
                  <a:lnTo>
                    <a:pt x="247620" y="793439"/>
                  </a:lnTo>
                  <a:lnTo>
                    <a:pt x="218706" y="751031"/>
                  </a:lnTo>
                  <a:lnTo>
                    <a:pt x="192594" y="706840"/>
                  </a:lnTo>
                  <a:lnTo>
                    <a:pt x="169369" y="661004"/>
                  </a:lnTo>
                  <a:lnTo>
                    <a:pt x="149120" y="613658"/>
                  </a:lnTo>
                  <a:lnTo>
                    <a:pt x="124569" y="539589"/>
                  </a:lnTo>
                  <a:lnTo>
                    <a:pt x="115045" y="498459"/>
                  </a:lnTo>
                  <a:lnTo>
                    <a:pt x="108101" y="454857"/>
                  </a:lnTo>
                  <a:lnTo>
                    <a:pt x="104296" y="408981"/>
                  </a:lnTo>
                  <a:lnTo>
                    <a:pt x="104191" y="361024"/>
                  </a:lnTo>
                  <a:lnTo>
                    <a:pt x="108346" y="311181"/>
                  </a:lnTo>
                  <a:lnTo>
                    <a:pt x="117318" y="259649"/>
                  </a:lnTo>
                  <a:lnTo>
                    <a:pt x="131669" y="206621"/>
                  </a:lnTo>
                  <a:lnTo>
                    <a:pt x="151957" y="152293"/>
                  </a:lnTo>
                  <a:lnTo>
                    <a:pt x="178742" y="96861"/>
                  </a:lnTo>
                  <a:lnTo>
                    <a:pt x="212585" y="40518"/>
                  </a:lnTo>
                  <a:lnTo>
                    <a:pt x="282723" y="221552"/>
                  </a:lnTo>
                  <a:lnTo>
                    <a:pt x="288644" y="224052"/>
                  </a:lnTo>
                  <a:lnTo>
                    <a:pt x="298920" y="219870"/>
                  </a:lnTo>
                  <a:lnTo>
                    <a:pt x="301447" y="214159"/>
                  </a:lnTo>
                  <a:lnTo>
                    <a:pt x="219910" y="260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208441" y="1807013"/>
              <a:ext cx="317500" cy="891540"/>
            </a:xfrm>
            <a:custGeom>
              <a:avLst/>
              <a:gdLst/>
              <a:ahLst/>
              <a:cxnLst/>
              <a:rect l="l" t="t" r="r" b="b"/>
              <a:pathLst>
                <a:path w="317500" h="891539">
                  <a:moveTo>
                    <a:pt x="302039" y="888696"/>
                  </a:moveTo>
                  <a:lnTo>
                    <a:pt x="307172" y="890967"/>
                  </a:lnTo>
                  <a:lnTo>
                    <a:pt x="313175" y="888657"/>
                  </a:lnTo>
                  <a:lnTo>
                    <a:pt x="315456" y="883523"/>
                  </a:lnTo>
                  <a:lnTo>
                    <a:pt x="317126" y="879749"/>
                  </a:lnTo>
                  <a:lnTo>
                    <a:pt x="316355" y="875340"/>
                  </a:lnTo>
                  <a:lnTo>
                    <a:pt x="313505" y="872365"/>
                  </a:lnTo>
                  <a:lnTo>
                    <a:pt x="279249" y="833930"/>
                  </a:lnTo>
                  <a:lnTo>
                    <a:pt x="247620" y="793439"/>
                  </a:lnTo>
                  <a:lnTo>
                    <a:pt x="218706" y="751031"/>
                  </a:lnTo>
                  <a:lnTo>
                    <a:pt x="192594" y="706840"/>
                  </a:lnTo>
                  <a:lnTo>
                    <a:pt x="169369" y="661004"/>
                  </a:lnTo>
                  <a:lnTo>
                    <a:pt x="149120" y="613658"/>
                  </a:lnTo>
                  <a:lnTo>
                    <a:pt x="124569" y="539589"/>
                  </a:lnTo>
                  <a:lnTo>
                    <a:pt x="115045" y="498459"/>
                  </a:lnTo>
                  <a:lnTo>
                    <a:pt x="108101" y="454857"/>
                  </a:lnTo>
                  <a:lnTo>
                    <a:pt x="104296" y="408981"/>
                  </a:lnTo>
                  <a:lnTo>
                    <a:pt x="104191" y="361024"/>
                  </a:lnTo>
                  <a:lnTo>
                    <a:pt x="108346" y="311181"/>
                  </a:lnTo>
                  <a:lnTo>
                    <a:pt x="117318" y="259649"/>
                  </a:lnTo>
                  <a:lnTo>
                    <a:pt x="131669" y="206621"/>
                  </a:lnTo>
                  <a:lnTo>
                    <a:pt x="151957" y="152293"/>
                  </a:lnTo>
                  <a:lnTo>
                    <a:pt x="178742" y="96861"/>
                  </a:lnTo>
                  <a:lnTo>
                    <a:pt x="212585" y="40518"/>
                  </a:lnTo>
                  <a:lnTo>
                    <a:pt x="212722" y="40542"/>
                  </a:lnTo>
                  <a:lnTo>
                    <a:pt x="280607" y="216354"/>
                  </a:lnTo>
                  <a:lnTo>
                    <a:pt x="282723" y="221552"/>
                  </a:lnTo>
                  <a:lnTo>
                    <a:pt x="288644" y="224052"/>
                  </a:lnTo>
                  <a:lnTo>
                    <a:pt x="293849" y="221935"/>
                  </a:lnTo>
                  <a:lnTo>
                    <a:pt x="298920" y="219870"/>
                  </a:lnTo>
                  <a:lnTo>
                    <a:pt x="301447" y="214159"/>
                  </a:lnTo>
                  <a:lnTo>
                    <a:pt x="299565" y="209017"/>
                  </a:lnTo>
                  <a:lnTo>
                    <a:pt x="221930" y="7848"/>
                  </a:lnTo>
                  <a:lnTo>
                    <a:pt x="219910" y="2600"/>
                  </a:lnTo>
                  <a:lnTo>
                    <a:pt x="214034" y="0"/>
                  </a:lnTo>
                  <a:lnTo>
                    <a:pt x="208791" y="2035"/>
                  </a:lnTo>
                  <a:lnTo>
                    <a:pt x="7702" y="79876"/>
                  </a:lnTo>
                  <a:lnTo>
                    <a:pt x="2497" y="81993"/>
                  </a:lnTo>
                  <a:lnTo>
                    <a:pt x="0" y="87930"/>
                  </a:lnTo>
                  <a:lnTo>
                    <a:pt x="2108" y="93125"/>
                  </a:lnTo>
                  <a:lnTo>
                    <a:pt x="4168" y="98197"/>
                  </a:lnTo>
                  <a:lnTo>
                    <a:pt x="9882" y="100726"/>
                  </a:lnTo>
                  <a:lnTo>
                    <a:pt x="15022" y="98839"/>
                  </a:lnTo>
                  <a:lnTo>
                    <a:pt x="195680" y="28924"/>
                  </a:lnTo>
                  <a:lnTo>
                    <a:pt x="195815" y="28975"/>
                  </a:lnTo>
                  <a:lnTo>
                    <a:pt x="163256" y="82806"/>
                  </a:lnTo>
                  <a:lnTo>
                    <a:pt x="136956" y="135757"/>
                  </a:lnTo>
                  <a:lnTo>
                    <a:pt x="116454" y="187769"/>
                  </a:lnTo>
                  <a:lnTo>
                    <a:pt x="101295" y="238682"/>
                  </a:lnTo>
                  <a:lnTo>
                    <a:pt x="91023" y="288337"/>
                  </a:lnTo>
                  <a:lnTo>
                    <a:pt x="85184" y="336575"/>
                  </a:lnTo>
                  <a:lnTo>
                    <a:pt x="83323" y="383236"/>
                  </a:lnTo>
                  <a:lnTo>
                    <a:pt x="84983" y="428162"/>
                  </a:lnTo>
                  <a:lnTo>
                    <a:pt x="89711" y="471192"/>
                  </a:lnTo>
                  <a:lnTo>
                    <a:pt x="97050" y="512169"/>
                  </a:lnTo>
                  <a:lnTo>
                    <a:pt x="106547" y="550933"/>
                  </a:lnTo>
                  <a:lnTo>
                    <a:pt x="130191" y="621183"/>
                  </a:lnTo>
                  <a:lnTo>
                    <a:pt x="150967" y="669727"/>
                  </a:lnTo>
                  <a:lnTo>
                    <a:pt x="174792" y="716722"/>
                  </a:lnTo>
                  <a:lnTo>
                    <a:pt x="201578" y="762029"/>
                  </a:lnTo>
                  <a:lnTo>
                    <a:pt x="231237" y="805508"/>
                  </a:lnTo>
                  <a:lnTo>
                    <a:pt x="263679" y="847017"/>
                  </a:lnTo>
                  <a:lnTo>
                    <a:pt x="298816" y="886418"/>
                  </a:lnTo>
                  <a:lnTo>
                    <a:pt x="300826" y="888150"/>
                  </a:lnTo>
                  <a:lnTo>
                    <a:pt x="302039" y="888696"/>
                  </a:lnTo>
                </a:path>
              </a:pathLst>
            </a:custGeom>
            <a:ln w="11854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689254" y="7527163"/>
            <a:ext cx="39179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1675" y="7822183"/>
            <a:ext cx="86106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7516" y="8119998"/>
            <a:ext cx="296418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TAP</a:t>
            </a:r>
            <a:r>
              <a:rPr dirty="0" sz="1200" spc="2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London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deciso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sfruttare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l'afflusso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Londra durante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l'inverno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festività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natalizie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posizionando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punti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donazione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contactless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luoghi 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Londra,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londinesi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potessero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mentre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facevano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shopping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natalizio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partecipavano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festeggiamenti in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luoghi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popolari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come: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Rekorderlig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Cider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Lodge,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Skylight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Ice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Wi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39436" y="8256523"/>
            <a:ext cx="2205355" cy="61976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596265" marR="5080" indent="-584200">
              <a:lnSpc>
                <a:spcPct val="62500"/>
              </a:lnSpc>
              <a:spcBef>
                <a:spcPts val="118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Insieme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abbiamo </a:t>
            </a:r>
            <a:r>
              <a:rPr dirty="0" sz="2400" spc="-5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raccolto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25646" y="9049399"/>
            <a:ext cx="2380615" cy="141033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ctr" marL="1049020">
              <a:lnSpc>
                <a:spcPct val="100000"/>
              </a:lnSpc>
              <a:spcBef>
                <a:spcPts val="455"/>
              </a:spcBef>
            </a:pP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Numero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rubinetti:</a:t>
            </a:r>
            <a:endParaRPr sz="1200">
              <a:latin typeface="Calibri"/>
              <a:cs typeface="Calibri"/>
            </a:endParaRPr>
          </a:p>
          <a:p>
            <a:pPr algn="ctr" marL="1054100">
              <a:lnSpc>
                <a:spcPct val="100000"/>
              </a:lnSpc>
              <a:spcBef>
                <a:spcPts val="360"/>
              </a:spcBef>
            </a:pPr>
            <a:r>
              <a:rPr dirty="0" sz="1200" b="1">
                <a:solidFill>
                  <a:srgbClr val="93C33C"/>
                </a:solidFill>
                <a:latin typeface="Calibri"/>
                <a:cs typeface="Calibri"/>
              </a:rPr>
              <a:t>75,835</a:t>
            </a:r>
            <a:endParaRPr sz="1200">
              <a:latin typeface="Calibri"/>
              <a:cs typeface="Calibri"/>
            </a:endParaRPr>
          </a:p>
          <a:p>
            <a:pPr algn="ctr" marL="1158240" marR="100965">
              <a:lnSpc>
                <a:spcPct val="125000"/>
              </a:lnSpc>
              <a:spcBef>
                <a:spcPts val="5"/>
              </a:spcBef>
            </a:pP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Donazioni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online: </a:t>
            </a:r>
            <a:r>
              <a:rPr dirty="0" sz="1200" spc="-2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3C33C"/>
                </a:solidFill>
                <a:latin typeface="Calibri"/>
                <a:cs typeface="Calibri"/>
              </a:rPr>
              <a:t>4,650</a:t>
            </a:r>
            <a:endParaRPr sz="1200">
              <a:latin typeface="Calibri"/>
              <a:cs typeface="Calibri"/>
            </a:endParaRPr>
          </a:p>
          <a:p>
            <a:pPr algn="ctr" marL="1050290">
              <a:lnSpc>
                <a:spcPct val="100000"/>
              </a:lnSpc>
              <a:spcBef>
                <a:spcPts val="359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Totale</a:t>
            </a:r>
            <a:r>
              <a:rPr dirty="0" sz="12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raccolto: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65">
                <a:solidFill>
                  <a:srgbClr val="5C5C5C"/>
                </a:solidFill>
                <a:latin typeface="Lucida Sans Unicode"/>
                <a:cs typeface="Lucida Sans Unicode"/>
              </a:rPr>
              <a:t>comm</a:t>
            </a:r>
            <a:r>
              <a:rPr dirty="0" baseline="4629" sz="1800" spc="-247" b="1">
                <a:solidFill>
                  <a:srgbClr val="93C33C"/>
                </a:solidFill>
                <a:latin typeface="Calibri"/>
                <a:cs typeface="Calibri"/>
              </a:rPr>
              <a:t>£</a:t>
            </a:r>
            <a:r>
              <a:rPr dirty="0" sz="700" spc="-16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baseline="4629" sz="1800" spc="-247" b="1">
                <a:solidFill>
                  <a:srgbClr val="93C33C"/>
                </a:solidFill>
                <a:latin typeface="Calibri"/>
                <a:cs typeface="Calibri"/>
              </a:rPr>
              <a:t>3</a:t>
            </a:r>
            <a:r>
              <a:rPr dirty="0" sz="700" spc="-165">
                <a:solidFill>
                  <a:srgbClr val="5C5C5C"/>
                </a:solidFill>
                <a:latin typeface="Lucida Sans Unicode"/>
                <a:cs typeface="Lucida Sans Unicode"/>
              </a:rPr>
              <a:t>it</a:t>
            </a:r>
            <a:r>
              <a:rPr dirty="0" baseline="4629" sz="1800" spc="-247" b="1">
                <a:solidFill>
                  <a:srgbClr val="93C33C"/>
                </a:solidFill>
                <a:latin typeface="Calibri"/>
                <a:cs typeface="Calibri"/>
              </a:rPr>
              <a:t>9</a:t>
            </a:r>
            <a:r>
              <a:rPr dirty="0" sz="700" spc="-165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7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baseline="4629" sz="1800" spc="-315" b="1">
                <a:solidFill>
                  <a:srgbClr val="93C33C"/>
                </a:solidFill>
                <a:latin typeface="Calibri"/>
                <a:cs typeface="Calibri"/>
              </a:rPr>
              <a:t>0</a:t>
            </a:r>
            <a:r>
              <a:rPr dirty="0" sz="700" spc="-21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baseline="4629" sz="1800" spc="-315" b="1">
                <a:solidFill>
                  <a:srgbClr val="93C33C"/>
                </a:solidFill>
                <a:latin typeface="Calibri"/>
                <a:cs typeface="Calibri"/>
              </a:rPr>
              <a:t>,</a:t>
            </a:r>
            <a:r>
              <a:rPr dirty="0" sz="700" spc="-2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baseline="4629" sz="1800" spc="-315" b="1">
                <a:solidFill>
                  <a:srgbClr val="93C33C"/>
                </a:solidFill>
                <a:latin typeface="Calibri"/>
                <a:cs typeface="Calibri"/>
              </a:rPr>
              <a:t>6</a:t>
            </a:r>
            <a:r>
              <a:rPr dirty="0" sz="700" spc="-210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baseline="4629" sz="1800" spc="-315" b="1">
                <a:solidFill>
                  <a:srgbClr val="93C33C"/>
                </a:solidFill>
                <a:latin typeface="Calibri"/>
                <a:cs typeface="Calibri"/>
              </a:rPr>
              <a:t>7</a:t>
            </a:r>
            <a:r>
              <a:rPr dirty="0" sz="700" spc="-210">
                <a:solidFill>
                  <a:srgbClr val="5C5C5C"/>
                </a:solidFill>
                <a:latin typeface="Lucida Sans Unicode"/>
                <a:cs typeface="Lucida Sans Unicode"/>
              </a:rPr>
              <a:t>rs</a:t>
            </a:r>
            <a:r>
              <a:rPr dirty="0" baseline="4629" sz="1800" spc="-315" b="1">
                <a:solidFill>
                  <a:srgbClr val="93C33C"/>
                </a:solidFill>
                <a:latin typeface="Calibri"/>
                <a:cs typeface="Calibri"/>
              </a:rPr>
              <a:t>4</a:t>
            </a:r>
            <a:endParaRPr baseline="4629"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sp>
          <p:nvSpPr>
            <p:cNvPr id="4" name="object 4"/>
            <p:cNvSpPr/>
            <p:nvPr/>
          </p:nvSpPr>
          <p:spPr>
            <a:xfrm>
              <a:off x="12954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5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5" y="10242803"/>
              <a:ext cx="80772" cy="1478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639184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42530" y="6282943"/>
              <a:ext cx="2860675" cy="276225"/>
            </a:xfrm>
            <a:custGeom>
              <a:avLst/>
              <a:gdLst/>
              <a:ahLst/>
              <a:cxnLst/>
              <a:rect l="l" t="t" r="r" b="b"/>
              <a:pathLst>
                <a:path w="2860675" h="276225">
                  <a:moveTo>
                    <a:pt x="2860548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2860548" y="275844"/>
                  </a:lnTo>
                  <a:lnTo>
                    <a:pt x="286054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079360" y="10287406"/>
            <a:ext cx="126364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38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2530" y="6420421"/>
            <a:ext cx="2860675" cy="13843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OW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4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72128" y="2279903"/>
            <a:ext cx="3486912" cy="415899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34339" y="6803516"/>
            <a:ext cx="2867025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100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punti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donazione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contanti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TAP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London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tutta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città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londinesi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donare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facilmente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rapidamente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piccola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somma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3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sterline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utilizzando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carte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credito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debito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contactless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associazioni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beneficenza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senzatetto.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quello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dovevano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fare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era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toccare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carta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punti.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campagna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ulteriormente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rafforzata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possibilità 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effettuare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2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web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TAP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London,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dove</a:t>
            </a:r>
            <a:r>
              <a:rPr dirty="0" sz="1200" spc="2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donatori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63670" y="6803516"/>
            <a:ext cx="286766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potevano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vedere come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veniva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speso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denaro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scegliere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vari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importi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donare.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saperne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più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TAP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London,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0420" y="1776094"/>
            <a:ext cx="4356100" cy="276225"/>
          </a:xfrm>
          <a:custGeom>
            <a:avLst/>
            <a:gdLst/>
            <a:ahLst/>
            <a:cxnLst/>
            <a:rect l="l" t="t" r="r" b="b"/>
            <a:pathLst>
              <a:path w="4356100" h="276225">
                <a:moveTo>
                  <a:pt x="4302252" y="0"/>
                </a:moveTo>
                <a:lnTo>
                  <a:pt x="51816" y="0"/>
                </a:lnTo>
                <a:lnTo>
                  <a:pt x="0" y="0"/>
                </a:lnTo>
                <a:lnTo>
                  <a:pt x="0" y="275844"/>
                </a:lnTo>
                <a:lnTo>
                  <a:pt x="51816" y="275844"/>
                </a:lnTo>
                <a:lnTo>
                  <a:pt x="4302252" y="275844"/>
                </a:lnTo>
                <a:lnTo>
                  <a:pt x="4302252" y="0"/>
                </a:lnTo>
                <a:close/>
              </a:path>
              <a:path w="4356100" h="276225">
                <a:moveTo>
                  <a:pt x="4355643" y="0"/>
                </a:moveTo>
                <a:lnTo>
                  <a:pt x="4302303" y="0"/>
                </a:lnTo>
                <a:lnTo>
                  <a:pt x="4302303" y="275844"/>
                </a:lnTo>
                <a:lnTo>
                  <a:pt x="4355643" y="275844"/>
                </a:lnTo>
                <a:lnTo>
                  <a:pt x="4355643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-12700" y="1784985"/>
            <a:ext cx="5044440" cy="37166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>
              <a:latin typeface="Arial"/>
              <a:cs typeface="Arial"/>
            </a:endParaRPr>
          </a:p>
          <a:p>
            <a:pPr algn="just" marL="744855" marR="1334770" indent="-28575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350.000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sterline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raccolte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migliori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associazioni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londinesi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senzatetto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334770">
              <a:lnSpc>
                <a:spcPct val="100000"/>
              </a:lnSpc>
            </a:pP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70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ers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ferm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donare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città più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trafficate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mondo.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334770" indent="-28575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creazione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nuova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squadra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pronto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intervento,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attiva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24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quartieri,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aiutato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248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primi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mesi.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332865" indent="-28575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promozione 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StreetLink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consente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cittadini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mettere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contatto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senzatetto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servizi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zo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eri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erti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Response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Team.</a:t>
            </a:r>
            <a:endParaRPr sz="1200">
              <a:latin typeface="Lucida Sans Unicode"/>
              <a:cs typeface="Lucida Sans Unicode"/>
            </a:endParaRPr>
          </a:p>
          <a:p>
            <a:pPr algn="just" marL="744855" marR="1334770" indent="-28575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745490" algn="l"/>
              </a:tabLst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Creazione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semplice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londinesi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contribuire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agli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sforzi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affrontare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problema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senzatetto.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18686" y="746759"/>
            <a:ext cx="3840479" cy="9456420"/>
            <a:chOff x="3718686" y="746759"/>
            <a:chExt cx="3840479" cy="945642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5419" y="746759"/>
              <a:ext cx="1812035" cy="4785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18686" y="7804403"/>
              <a:ext cx="3840353" cy="23987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02835" y="8026907"/>
              <a:ext cx="3156204" cy="17876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8391" y="8759952"/>
              <a:ext cx="957719" cy="9577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94687" y="8919671"/>
              <a:ext cx="731690" cy="7315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12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0" y="140207"/>
            <a:ext cx="7559040" cy="4628515"/>
            <a:chOff x="0" y="140207"/>
            <a:chExt cx="7559040" cy="46285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244" y="362711"/>
              <a:ext cx="2558796" cy="18834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194945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5">
                <a:solidFill>
                  <a:srgbClr val="853693"/>
                </a:solidFill>
              </a:rPr>
              <a:t>Dare</a:t>
            </a:r>
            <a:r>
              <a:rPr dirty="0" sz="2200" spc="-90">
                <a:solidFill>
                  <a:srgbClr val="853693"/>
                </a:solidFill>
              </a:rPr>
              <a:t> </a:t>
            </a:r>
            <a:r>
              <a:rPr dirty="0" sz="2200">
                <a:solidFill>
                  <a:srgbClr val="853693"/>
                </a:solidFill>
              </a:rPr>
              <a:t>un</a:t>
            </a:r>
            <a:r>
              <a:rPr dirty="0" sz="2200" spc="-70">
                <a:solidFill>
                  <a:srgbClr val="853693"/>
                </a:solidFill>
              </a:rPr>
              <a:t> </a:t>
            </a:r>
            <a:r>
              <a:rPr dirty="0" sz="2200" spc="-50">
                <a:solidFill>
                  <a:srgbClr val="853693"/>
                </a:solidFill>
              </a:rPr>
              <a:t>Penny</a:t>
            </a:r>
            <a:endParaRPr sz="2200"/>
          </a:p>
        </p:txBody>
      </p:sp>
      <p:grpSp>
        <p:nvGrpSpPr>
          <p:cNvPr id="16" name="object 16"/>
          <p:cNvGrpSpPr/>
          <p:nvPr/>
        </p:nvGrpSpPr>
        <p:grpSpPr>
          <a:xfrm>
            <a:off x="0" y="5090540"/>
            <a:ext cx="2893695" cy="276225"/>
            <a:chOff x="0" y="5090540"/>
            <a:chExt cx="2893695" cy="276225"/>
          </a:xfrm>
        </p:grpSpPr>
        <p:sp>
          <p:nvSpPr>
            <p:cNvPr id="17" name="object 17"/>
            <p:cNvSpPr/>
            <p:nvPr/>
          </p:nvSpPr>
          <p:spPr>
            <a:xfrm>
              <a:off x="0" y="5244274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675" y="5090540"/>
              <a:ext cx="2192020" cy="276225"/>
            </a:xfrm>
            <a:custGeom>
              <a:avLst/>
              <a:gdLst/>
              <a:ahLst/>
              <a:cxnLst/>
              <a:rect l="l" t="t" r="r" b="b"/>
              <a:pathLst>
                <a:path w="2192020" h="276225">
                  <a:moveTo>
                    <a:pt x="2191512" y="0"/>
                  </a:moveTo>
                  <a:lnTo>
                    <a:pt x="21366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136648" y="275844"/>
                  </a:lnTo>
                  <a:lnTo>
                    <a:pt x="2191512" y="275844"/>
                  </a:lnTo>
                  <a:lnTo>
                    <a:pt x="21915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7176389"/>
            <a:ext cx="4646295" cy="276225"/>
            <a:chOff x="0" y="7176389"/>
            <a:chExt cx="4646295" cy="276225"/>
          </a:xfrm>
        </p:grpSpPr>
        <p:sp>
          <p:nvSpPr>
            <p:cNvPr id="21" name="object 21"/>
            <p:cNvSpPr/>
            <p:nvPr/>
          </p:nvSpPr>
          <p:spPr>
            <a:xfrm>
              <a:off x="0" y="7294054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01675" y="7176389"/>
              <a:ext cx="3944620" cy="276225"/>
            </a:xfrm>
            <a:custGeom>
              <a:avLst/>
              <a:gdLst/>
              <a:ahLst/>
              <a:cxnLst/>
              <a:rect l="l" t="t" r="r" b="b"/>
              <a:pathLst>
                <a:path w="3944620" h="276225">
                  <a:moveTo>
                    <a:pt x="394411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944112" y="275844"/>
                  </a:lnTo>
                  <a:lnTo>
                    <a:pt x="39441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49325" y="5100065"/>
            <a:ext cx="3957954" cy="23552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413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  <a:p>
            <a:pPr marL="12700" marR="999490">
              <a:lnSpc>
                <a:spcPct val="100000"/>
              </a:lnSpc>
              <a:spcBef>
                <a:spcPts val="1440"/>
              </a:spcBef>
              <a:tabLst>
                <a:tab pos="238125" algn="l"/>
                <a:tab pos="317500" algn="l"/>
                <a:tab pos="686435" algn="l"/>
                <a:tab pos="800735" algn="l"/>
                <a:tab pos="1050290" algn="l"/>
                <a:tab pos="1079500" algn="l"/>
                <a:tab pos="1591945" algn="l"/>
                <a:tab pos="1657350" algn="l"/>
                <a:tab pos="1809750" algn="l"/>
                <a:tab pos="2006600" algn="l"/>
                <a:tab pos="2090420" algn="l"/>
                <a:tab pos="2385695" algn="l"/>
                <a:tab pos="254889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Mind</a:t>
            </a:r>
            <a:r>
              <a:rPr dirty="0" sz="1200" spc="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individuato</a:t>
            </a:r>
            <a:r>
              <a:rPr dirty="0" sz="1200" spc="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un'incombente</a:t>
            </a:r>
            <a:r>
              <a:rPr dirty="0" sz="1200" spc="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crisi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mentale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studenti,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27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%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erisc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 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lemi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tale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te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sità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 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sensi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lge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gli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stud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52069">
              <a:lnSpc>
                <a:spcPct val="100000"/>
              </a:lnSpc>
              <a:spcBef>
                <a:spcPts val="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1675" y="7481189"/>
            <a:ext cx="86106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325" y="7778877"/>
            <a:ext cx="3177540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Mind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si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rivolta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 </a:t>
            </a:r>
            <a:r>
              <a:rPr dirty="0" u="sng" sz="1200" spc="-1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8"/>
              </a:rPr>
              <a:t>Give </a:t>
            </a:r>
            <a:r>
              <a:rPr dirty="0" u="sng" sz="1200" spc="-2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8"/>
              </a:rPr>
              <a:t>Penny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,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specializzata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nell'aiutare 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lanciare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eventi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virtuali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3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collegano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alle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app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preferite</a:t>
            </a:r>
            <a:r>
              <a:rPr dirty="0" sz="1200" spc="34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sostenitori,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consentendo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raccogliere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fondi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contanti. </a:t>
            </a:r>
            <a:r>
              <a:rPr dirty="0" sz="1200" spc="-65">
                <a:solidFill>
                  <a:srgbClr val="767070"/>
                </a:solidFill>
                <a:latin typeface="Lucida Sans Unicode"/>
                <a:cs typeface="Lucida Sans Unicode"/>
              </a:rPr>
              <a:t>L'utilizzo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un'app in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evento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consente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raccogliere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767070"/>
                </a:solidFill>
                <a:latin typeface="Lucida Sans Unicode"/>
                <a:cs typeface="Lucida Sans Unicode"/>
              </a:rPr>
              <a:t>3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volte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rispetto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un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ven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65">
                <a:solidFill>
                  <a:srgbClr val="767070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Insieme,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Mind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Give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Penny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767070"/>
                </a:solidFill>
                <a:latin typeface="Lucida Sans Unicode"/>
                <a:cs typeface="Lucida Sans Unicode"/>
              </a:rPr>
              <a:t>27:27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Challenge,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partecipanti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corrono</a:t>
            </a:r>
            <a:r>
              <a:rPr dirty="0" sz="1200" spc="34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767070"/>
                </a:solidFill>
                <a:latin typeface="Lucida Sans Unicode"/>
                <a:cs typeface="Lucida Sans Unicode"/>
              </a:rPr>
              <a:t>27</a:t>
            </a:r>
            <a:r>
              <a:rPr dirty="0" sz="1200" spc="-7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miglia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767070"/>
                </a:solidFill>
                <a:latin typeface="Lucida Sans Unicode"/>
                <a:cs typeface="Lucida Sans Unicode"/>
              </a:rPr>
              <a:t>27</a:t>
            </a:r>
            <a:r>
              <a:rPr dirty="0" sz="1200" spc="-7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giorni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raccogliere fondi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sostegno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degli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studenti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he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emi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tal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767070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88384" y="7778877"/>
            <a:ext cx="3175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5680" algn="l"/>
                <a:tab pos="1403985" algn="l"/>
                <a:tab pos="2082800" algn="l"/>
                <a:tab pos="2499995" algn="l"/>
              </a:tabLst>
            </a:pP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GivePenny	ha	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creato	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un	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microsito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88384" y="7961756"/>
            <a:ext cx="31750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completamente</a:t>
            </a:r>
            <a:r>
              <a:rPr dirty="0" sz="1200" spc="19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brandizzato</a:t>
            </a:r>
            <a:r>
              <a:rPr dirty="0" sz="1200" spc="19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0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Mind,</a:t>
            </a:r>
            <a:r>
              <a:rPr dirty="0" sz="1200" spc="19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comprendeva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modulo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iscrizione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una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88384" y="8327516"/>
            <a:ext cx="31750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classifica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tempo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reale.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momento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dell'iscrizione,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partecipanti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potevano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scegliere</a:t>
            </a:r>
            <a:r>
              <a:rPr dirty="0" sz="1200" spc="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l'università</a:t>
            </a:r>
            <a:r>
              <a:rPr dirty="0" sz="1200" spc="4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9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88384" y="8876156"/>
            <a:ext cx="317627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8560" algn="l"/>
                <a:tab pos="1443355" algn="l"/>
                <a:tab pos="1697989" algn="l"/>
                <a:tab pos="2442210" algn="l"/>
                <a:tab pos="3028950" algn="l"/>
              </a:tabLst>
            </a:pP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rte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767070"/>
                </a:solidFill>
                <a:latin typeface="Lucida Sans Unicode"/>
                <a:cs typeface="Lucida Sans Unicode"/>
              </a:rPr>
              <a:t>za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tale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donazioni</a:t>
            </a:r>
            <a:r>
              <a:rPr dirty="0" sz="1200" spc="28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raccolte</a:t>
            </a:r>
            <a:r>
              <a:rPr dirty="0" sz="1200" spc="28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29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quel</a:t>
            </a:r>
            <a:r>
              <a:rPr dirty="0" sz="1200" spc="2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28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veniva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88384" y="9242297"/>
            <a:ext cx="317690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5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classifica.</a:t>
            </a:r>
            <a:r>
              <a:rPr dirty="0" sz="1200" spc="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avuto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l'ulteriore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vantaggio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incoraggiare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spirito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competitivo</a:t>
            </a:r>
            <a:r>
              <a:rPr dirty="0" sz="1200" spc="1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celebrare</a:t>
            </a:r>
            <a:r>
              <a:rPr dirty="0" sz="1200" spc="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senso</a:t>
            </a:r>
            <a:r>
              <a:rPr dirty="0" sz="1200" spc="2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767070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squadra.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8070" y="4049267"/>
            <a:ext cx="5649595" cy="190500"/>
          </a:xfrm>
          <a:custGeom>
            <a:avLst/>
            <a:gdLst/>
            <a:ahLst/>
            <a:cxnLst/>
            <a:rect l="l" t="t" r="r" b="b"/>
            <a:pathLst>
              <a:path w="5649595" h="190500">
                <a:moveTo>
                  <a:pt x="5420893" y="0"/>
                </a:moveTo>
                <a:lnTo>
                  <a:pt x="850417" y="0"/>
                </a:lnTo>
                <a:lnTo>
                  <a:pt x="850417" y="7620"/>
                </a:lnTo>
                <a:lnTo>
                  <a:pt x="5420893" y="7620"/>
                </a:lnTo>
                <a:lnTo>
                  <a:pt x="5420893" y="0"/>
                </a:lnTo>
                <a:close/>
              </a:path>
              <a:path w="5649595" h="190500">
                <a:moveTo>
                  <a:pt x="5649493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5649493" y="190500"/>
                </a:lnTo>
                <a:lnTo>
                  <a:pt x="5649493" y="182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713028" y="2792729"/>
            <a:ext cx="5728335" cy="1654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2005964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M</a:t>
            </a:r>
            <a:r>
              <a:rPr dirty="0" u="sng" sz="1200" spc="-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i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n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d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orn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soste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chiunque abbia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salute mentale. Si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batte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servizi,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consapevolezza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mentale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omp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ensio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lemi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54610" marR="5080">
              <a:lnSpc>
                <a:spcPct val="100000"/>
              </a:lnSpc>
              <a:spcBef>
                <a:spcPts val="13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Fonte:https: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//home.givepenny.com/charities?gclid=CjwKCAjwlqOXBhBqEiwA-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hhitOIvNNnbGqimlLDfcUOEG_NzNL2Qt1VumYYAiBRpv9p8l2gmnHjS6xoC4A8QA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  <a:hlinkClick r:id="rId10"/>
              </a:rPr>
              <a:t>vD_BwE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68070" y="466343"/>
            <a:ext cx="6797675" cy="7134225"/>
            <a:chOff x="768070" y="466343"/>
            <a:chExt cx="6797675" cy="7134225"/>
          </a:xfrm>
        </p:grpSpPr>
        <p:sp>
          <p:nvSpPr>
            <p:cNvPr id="34" name="object 34"/>
            <p:cNvSpPr/>
            <p:nvPr/>
          </p:nvSpPr>
          <p:spPr>
            <a:xfrm>
              <a:off x="768070" y="4415027"/>
              <a:ext cx="559435" cy="7620"/>
            </a:xfrm>
            <a:custGeom>
              <a:avLst/>
              <a:gdLst/>
              <a:ahLst/>
              <a:cxnLst/>
              <a:rect l="l" t="t" r="r" b="b"/>
              <a:pathLst>
                <a:path w="559435" h="7620">
                  <a:moveTo>
                    <a:pt x="55930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559308" y="7620"/>
                  </a:lnTo>
                  <a:lnTo>
                    <a:pt x="5593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44796" y="4389119"/>
              <a:ext cx="2714244" cy="321106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915912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5432" y="466343"/>
              <a:ext cx="1475232" cy="1421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435610"/>
            <a:ext cx="43434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2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spc="-8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spc="-365" b="1">
                <a:solidFill>
                  <a:srgbClr val="853693"/>
                </a:solidFill>
                <a:latin typeface="Arial"/>
                <a:cs typeface="Arial"/>
              </a:rPr>
              <a:t>’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è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29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f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3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95" b="1">
                <a:solidFill>
                  <a:srgbClr val="853693"/>
                </a:solidFill>
                <a:latin typeface="Arial"/>
                <a:cs typeface="Arial"/>
              </a:rPr>
              <a:t>m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io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-14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5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405" b="1">
                <a:solidFill>
                  <a:srgbClr val="853693"/>
                </a:solidFill>
                <a:latin typeface="Arial"/>
                <a:cs typeface="Arial"/>
              </a:rPr>
              <a:t>?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2574" y="9889946"/>
            <a:ext cx="29591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5" b="1">
                <a:solidFill>
                  <a:srgbClr val="93C33C"/>
                </a:solidFill>
                <a:latin typeface="Arial"/>
                <a:cs typeface="Arial"/>
              </a:rPr>
              <a:t>Source:</a:t>
            </a:r>
            <a:r>
              <a:rPr dirty="0" sz="700" spc="114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u="sng" sz="7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https://enterprisersproject.com/what-is-digital-transformation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4604003"/>
            <a:ext cx="7161530" cy="4953000"/>
            <a:chOff x="0" y="4604003"/>
            <a:chExt cx="7161530" cy="4953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04003"/>
              <a:ext cx="4346447" cy="4953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2047" y="5530595"/>
              <a:ext cx="3729228" cy="372770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75303" y="6254622"/>
            <a:ext cx="2444750" cy="2041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93C33C"/>
                </a:solidFill>
                <a:latin typeface="Calibri"/>
                <a:cs typeface="Calibri"/>
              </a:rPr>
              <a:t>“È chiaro </a:t>
            </a:r>
            <a:r>
              <a:rPr dirty="0" sz="1800" b="1">
                <a:solidFill>
                  <a:srgbClr val="93C33C"/>
                </a:solidFill>
                <a:latin typeface="Calibri"/>
                <a:cs typeface="Calibri"/>
              </a:rPr>
              <a:t>che non è la </a:t>
            </a:r>
            <a:r>
              <a:rPr dirty="0" sz="1800" spc="5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3C33C"/>
                </a:solidFill>
                <a:latin typeface="Calibri"/>
                <a:cs typeface="Calibri"/>
              </a:rPr>
              <a:t>tecnologia</a:t>
            </a:r>
            <a:r>
              <a:rPr dirty="0" sz="1800" spc="-70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3C33C"/>
                </a:solidFill>
                <a:latin typeface="Calibri"/>
                <a:cs typeface="Calibri"/>
              </a:rPr>
              <a:t>a</a:t>
            </a:r>
            <a:r>
              <a:rPr dirty="0" sz="1800" spc="-25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3C33C"/>
                </a:solidFill>
                <a:latin typeface="Calibri"/>
                <a:cs typeface="Calibri"/>
              </a:rPr>
              <a:t>trasformarsi, </a:t>
            </a:r>
            <a:r>
              <a:rPr dirty="0" sz="1800" spc="-395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3C33C"/>
                </a:solidFill>
                <a:latin typeface="Calibri"/>
                <a:cs typeface="Calibri"/>
              </a:rPr>
              <a:t>ma </a:t>
            </a:r>
            <a:r>
              <a:rPr dirty="0" sz="1800" b="1">
                <a:solidFill>
                  <a:srgbClr val="93C33C"/>
                </a:solidFill>
                <a:latin typeface="Calibri"/>
                <a:cs typeface="Calibri"/>
              </a:rPr>
              <a:t>è la </a:t>
            </a:r>
            <a:r>
              <a:rPr dirty="0" sz="1800" spc="-5" b="1">
                <a:solidFill>
                  <a:srgbClr val="93C33C"/>
                </a:solidFill>
                <a:latin typeface="Calibri"/>
                <a:cs typeface="Calibri"/>
              </a:rPr>
              <a:t>tecnologia </a:t>
            </a:r>
            <a:r>
              <a:rPr dirty="0" sz="1800" b="1">
                <a:solidFill>
                  <a:srgbClr val="93C33C"/>
                </a:solidFill>
                <a:latin typeface="Calibri"/>
                <a:cs typeface="Calibri"/>
              </a:rPr>
              <a:t>a </a:t>
            </a:r>
            <a:r>
              <a:rPr dirty="0" sz="1800" spc="5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93C33C"/>
                </a:solidFill>
                <a:latin typeface="Calibri"/>
                <a:cs typeface="Calibri"/>
              </a:rPr>
              <a:t>trasformare </a:t>
            </a:r>
            <a:r>
              <a:rPr dirty="0" sz="1800" spc="-35" b="1">
                <a:solidFill>
                  <a:srgbClr val="93C33C"/>
                </a:solidFill>
                <a:latin typeface="Calibri"/>
                <a:cs typeface="Calibri"/>
              </a:rPr>
              <a:t>l'utente.”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Calibri"/>
              <a:cs typeface="Calibri"/>
            </a:endParaRPr>
          </a:p>
          <a:p>
            <a:pPr algn="ctr" marL="15240" marR="8255" indent="-1905">
              <a:lnSpc>
                <a:spcPct val="100000"/>
              </a:lnSpc>
            </a:pP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Je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ann</a:t>
            </a: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0" i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 i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4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4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dirty="0" sz="1400" spc="-15" i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tro</a:t>
            </a:r>
            <a:r>
              <a:rPr dirty="0" sz="14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di  </a:t>
            </a:r>
            <a:r>
              <a:rPr dirty="0" sz="1400" i="1">
                <a:solidFill>
                  <a:srgbClr val="FFFFFF"/>
                </a:solidFill>
                <a:latin typeface="Calibri"/>
                <a:cs typeface="Calibri"/>
              </a:rPr>
              <a:t>Ricerca sui 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Sistemi Informativi del </a:t>
            </a:r>
            <a:r>
              <a:rPr dirty="0" sz="1400" spc="-30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MIT</a:t>
            </a:r>
            <a:r>
              <a:rPr dirty="0" sz="140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i="1">
                <a:solidFill>
                  <a:srgbClr val="FFFFFF"/>
                </a:solidFill>
                <a:latin typeface="Calibri"/>
                <a:cs typeface="Calibri"/>
              </a:rPr>
              <a:t>Sloan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2574" y="1131059"/>
            <a:ext cx="1694180" cy="167005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211454">
              <a:lnSpc>
                <a:spcPct val="147100"/>
              </a:lnSpc>
              <a:spcBef>
                <a:spcPts val="50"/>
              </a:spcBef>
            </a:pPr>
            <a:r>
              <a:rPr dirty="0" sz="1250" spc="-135" b="1" i="1">
                <a:solidFill>
                  <a:srgbClr val="6F2F9F"/>
                </a:solidFill>
                <a:latin typeface="Arial"/>
                <a:cs typeface="Arial"/>
              </a:rPr>
              <a:t>L</a:t>
            </a:r>
            <a:r>
              <a:rPr dirty="0" sz="1250" spc="-30" b="1" i="1">
                <a:solidFill>
                  <a:srgbClr val="6F2F9F"/>
                </a:solidFill>
                <a:latin typeface="Arial"/>
                <a:cs typeface="Arial"/>
              </a:rPr>
              <a:t>a</a:t>
            </a:r>
            <a:r>
              <a:rPr dirty="0" sz="1250" spc="-60" b="1" i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50" spc="10" b="1" i="1">
                <a:solidFill>
                  <a:srgbClr val="6F2F9F"/>
                </a:solidFill>
                <a:latin typeface="Arial"/>
                <a:cs typeface="Arial"/>
              </a:rPr>
              <a:t>t</a:t>
            </a:r>
            <a:r>
              <a:rPr dirty="0" sz="1250" spc="-10" b="1" i="1">
                <a:solidFill>
                  <a:srgbClr val="6F2F9F"/>
                </a:solidFill>
                <a:latin typeface="Arial"/>
                <a:cs typeface="Arial"/>
              </a:rPr>
              <a:t>r</a:t>
            </a:r>
            <a:r>
              <a:rPr dirty="0" sz="1250" spc="-30" b="1" i="1">
                <a:solidFill>
                  <a:srgbClr val="6F2F9F"/>
                </a:solidFill>
                <a:latin typeface="Arial"/>
                <a:cs typeface="Arial"/>
              </a:rPr>
              <a:t>a</a:t>
            </a:r>
            <a:r>
              <a:rPr dirty="0" sz="1250" spc="-90" b="1" i="1">
                <a:solidFill>
                  <a:srgbClr val="6F2F9F"/>
                </a:solidFill>
                <a:latin typeface="Arial"/>
                <a:cs typeface="Arial"/>
              </a:rPr>
              <a:t>s</a:t>
            </a:r>
            <a:r>
              <a:rPr dirty="0" sz="1250" spc="-35" b="1" i="1">
                <a:solidFill>
                  <a:srgbClr val="6F2F9F"/>
                </a:solidFill>
                <a:latin typeface="Arial"/>
                <a:cs typeface="Arial"/>
              </a:rPr>
              <a:t>f</a:t>
            </a:r>
            <a:r>
              <a:rPr dirty="0" sz="1250" spc="-45" b="1" i="1">
                <a:solidFill>
                  <a:srgbClr val="6F2F9F"/>
                </a:solidFill>
                <a:latin typeface="Arial"/>
                <a:cs typeface="Arial"/>
              </a:rPr>
              <a:t>o</a:t>
            </a:r>
            <a:r>
              <a:rPr dirty="0" sz="1250" spc="-15" b="1" i="1">
                <a:solidFill>
                  <a:srgbClr val="6F2F9F"/>
                </a:solidFill>
                <a:latin typeface="Arial"/>
                <a:cs typeface="Arial"/>
              </a:rPr>
              <a:t>rma</a:t>
            </a:r>
            <a:r>
              <a:rPr dirty="0" sz="1250" spc="-45" b="1" i="1">
                <a:solidFill>
                  <a:srgbClr val="6F2F9F"/>
                </a:solidFill>
                <a:latin typeface="Arial"/>
                <a:cs typeface="Arial"/>
              </a:rPr>
              <a:t>zi</a:t>
            </a:r>
            <a:r>
              <a:rPr dirty="0" sz="1250" spc="-75" b="1" i="1">
                <a:solidFill>
                  <a:srgbClr val="6F2F9F"/>
                </a:solidFill>
                <a:latin typeface="Arial"/>
                <a:cs typeface="Arial"/>
              </a:rPr>
              <a:t>o</a:t>
            </a:r>
            <a:r>
              <a:rPr dirty="0" sz="1250" spc="-25" b="1" i="1">
                <a:solidFill>
                  <a:srgbClr val="6F2F9F"/>
                </a:solidFill>
                <a:latin typeface="Arial"/>
                <a:cs typeface="Arial"/>
              </a:rPr>
              <a:t>n</a:t>
            </a:r>
            <a:r>
              <a:rPr dirty="0" sz="1250" spc="-15" b="1" i="1">
                <a:solidFill>
                  <a:srgbClr val="6F2F9F"/>
                </a:solidFill>
                <a:latin typeface="Arial"/>
                <a:cs typeface="Arial"/>
              </a:rPr>
              <a:t>e  </a:t>
            </a:r>
            <a:r>
              <a:rPr dirty="0" sz="1250" spc="-25" b="1" i="1">
                <a:solidFill>
                  <a:srgbClr val="6F2F9F"/>
                </a:solidFill>
                <a:latin typeface="Arial"/>
                <a:cs typeface="Arial"/>
              </a:rPr>
              <a:t>d</a:t>
            </a:r>
            <a:r>
              <a:rPr dirty="0" sz="1250" spc="-40" b="1" i="1">
                <a:solidFill>
                  <a:srgbClr val="6F2F9F"/>
                </a:solidFill>
                <a:latin typeface="Arial"/>
                <a:cs typeface="Arial"/>
              </a:rPr>
              <a:t>i</a:t>
            </a:r>
            <a:r>
              <a:rPr dirty="0" sz="1250" spc="-100" b="1" i="1">
                <a:solidFill>
                  <a:srgbClr val="6F2F9F"/>
                </a:solidFill>
                <a:latin typeface="Arial"/>
                <a:cs typeface="Arial"/>
              </a:rPr>
              <a:t>g</a:t>
            </a:r>
            <a:r>
              <a:rPr dirty="0" sz="1250" spc="-40" b="1" i="1">
                <a:solidFill>
                  <a:srgbClr val="6F2F9F"/>
                </a:solidFill>
                <a:latin typeface="Arial"/>
                <a:cs typeface="Arial"/>
              </a:rPr>
              <a:t>i</a:t>
            </a:r>
            <a:r>
              <a:rPr dirty="0" sz="1250" spc="-10" b="1" i="1">
                <a:solidFill>
                  <a:srgbClr val="6F2F9F"/>
                </a:solidFill>
                <a:latin typeface="Arial"/>
                <a:cs typeface="Arial"/>
              </a:rPr>
              <a:t>t</a:t>
            </a:r>
            <a:r>
              <a:rPr dirty="0" sz="1250" spc="-30" b="1" i="1">
                <a:solidFill>
                  <a:srgbClr val="6F2F9F"/>
                </a:solidFill>
                <a:latin typeface="Arial"/>
                <a:cs typeface="Arial"/>
              </a:rPr>
              <a:t>a</a:t>
            </a:r>
            <a:r>
              <a:rPr dirty="0" sz="1250" spc="-35" b="1" i="1">
                <a:solidFill>
                  <a:srgbClr val="6F2F9F"/>
                </a:solidFill>
                <a:latin typeface="Arial"/>
                <a:cs typeface="Arial"/>
              </a:rPr>
              <a:t>le</a:t>
            </a:r>
            <a:r>
              <a:rPr dirty="0" sz="1250" spc="-60" b="1" i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è 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10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767070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in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alcu</a:t>
            </a:r>
            <a:r>
              <a:rPr dirty="0" sz="1200" spc="-35">
                <a:solidFill>
                  <a:srgbClr val="767070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767070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767070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767070"/>
                </a:solidFill>
                <a:latin typeface="Lucida Sans Unicode"/>
                <a:cs typeface="Lucida Sans Unicode"/>
              </a:rPr>
              <a:t>tt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767070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767070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767070"/>
                </a:solidFill>
                <a:latin typeface="Lucida Sans Unicode"/>
                <a:cs typeface="Lucida Sans Unicode"/>
              </a:rPr>
              <a:t>ee</a:t>
            </a:r>
            <a:r>
              <a:rPr dirty="0" sz="1200" spc="-85">
                <a:solidFill>
                  <a:srgbClr val="767070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200" spc="-45">
                <a:solidFill>
                  <a:srgbClr val="767070"/>
                </a:solidFill>
                <a:latin typeface="Lucida Sans Unicode"/>
                <a:cs typeface="Lucida Sans Unicode"/>
              </a:rPr>
              <a:t>un'organizzazione.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49345" y="984630"/>
            <a:ext cx="30054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Come</a:t>
            </a:r>
            <a:r>
              <a:rPr dirty="0" sz="160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853693"/>
                </a:solidFill>
                <a:latin typeface="Calibri"/>
                <a:cs typeface="Calibri"/>
              </a:rPr>
              <a:t>si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spc="-15" b="1">
                <a:solidFill>
                  <a:srgbClr val="853693"/>
                </a:solidFill>
                <a:latin typeface="Calibri"/>
                <a:cs typeface="Calibri"/>
              </a:rPr>
              <a:t>presenta</a:t>
            </a:r>
            <a:r>
              <a:rPr dirty="0" sz="1600" spc="-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853693"/>
                </a:solidFill>
                <a:latin typeface="Calibri"/>
                <a:cs typeface="Calibri"/>
              </a:rPr>
              <a:t>in </a:t>
            </a:r>
            <a:r>
              <a:rPr dirty="0" sz="1600" spc="-10" b="1">
                <a:solidFill>
                  <a:srgbClr val="853693"/>
                </a:solidFill>
                <a:latin typeface="Calibri"/>
                <a:cs typeface="Calibri"/>
              </a:rPr>
              <a:t>termini pratici?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9345" y="1438160"/>
            <a:ext cx="4055745" cy="189357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just" marL="12700" marR="5715">
              <a:lnSpc>
                <a:spcPts val="1200"/>
              </a:lnSpc>
              <a:spcBef>
                <a:spcPts val="405"/>
              </a:spcBef>
            </a:pPr>
            <a:r>
              <a:rPr dirty="0" sz="1250" spc="-55" i="1">
                <a:solidFill>
                  <a:srgbClr val="5C5C5C"/>
                </a:solidFill>
                <a:latin typeface="Arial"/>
                <a:cs typeface="Arial"/>
              </a:rPr>
              <a:t>La</a:t>
            </a:r>
            <a:r>
              <a:rPr dirty="0" sz="1250" spc="-50" i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50" spc="15" i="1">
                <a:solidFill>
                  <a:srgbClr val="5C5C5C"/>
                </a:solidFill>
                <a:latin typeface="Arial"/>
                <a:cs typeface="Arial"/>
              </a:rPr>
              <a:t>trasformazione</a:t>
            </a:r>
            <a:r>
              <a:rPr dirty="0" sz="1250" spc="20" i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50" spc="10" i="1">
                <a:solidFill>
                  <a:srgbClr val="5C5C5C"/>
                </a:solidFill>
                <a:latin typeface="Arial"/>
                <a:cs typeface="Arial"/>
              </a:rPr>
              <a:t>digitale</a:t>
            </a:r>
            <a:r>
              <a:rPr dirty="0" sz="1250" spc="15" i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audace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comportare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modi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completamente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nuovi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fare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business,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comunicare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raggiungere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pubblico,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ad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esempio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comprendere: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ts val="1320"/>
              </a:lnSpc>
              <a:spcBef>
                <a:spcPts val="96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ali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ts val="12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iz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mme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marL="184785" marR="5715" indent="-172720">
              <a:lnSpc>
                <a:spcPts val="1200"/>
              </a:lnSpc>
              <a:spcBef>
                <a:spcPts val="12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988060" algn="l"/>
                <a:tab pos="1260475" algn="l"/>
                <a:tab pos="1815464" algn="l"/>
                <a:tab pos="2498725" algn="l"/>
                <a:tab pos="2924175" algn="l"/>
                <a:tab pos="316611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à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(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)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za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artificiale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(AI)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coinvolgenti.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ts val="108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nza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endParaRPr sz="1200">
              <a:latin typeface="Lucida Sans Unicode"/>
              <a:cs typeface="Lucida Sans Unicode"/>
            </a:endParaRPr>
          </a:p>
          <a:p>
            <a:pPr marL="184785" marR="5080" indent="-172720">
              <a:lnSpc>
                <a:spcPts val="1200"/>
              </a:lnSpc>
              <a:spcBef>
                <a:spcPts val="12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1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utilizzando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200" spc="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49345" y="3580256"/>
            <a:ext cx="4055110" cy="127571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ts val="1200"/>
              </a:lnSpc>
              <a:spcBef>
                <a:spcPts val="340"/>
              </a:spcBef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Tuttavia,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alcune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organizzazioni,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semplici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miglioramenti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l'utilizzo</a:t>
            </a:r>
            <a:r>
              <a:rPr dirty="0" sz="1200" spc="25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foglio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excel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acquisire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registrare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impatto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massiccio.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Dopo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pandemia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Covid-19,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maggior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organizzazioni,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forse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inconsapevolmente,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già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abbracciato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passaggio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3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riunioni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w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sh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ecc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ami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02490" y="5163311"/>
            <a:ext cx="1306195" cy="944880"/>
          </a:xfrm>
          <a:custGeom>
            <a:avLst/>
            <a:gdLst/>
            <a:ahLst/>
            <a:cxnLst/>
            <a:rect l="l" t="t" r="r" b="b"/>
            <a:pathLst>
              <a:path w="1306195" h="944879">
                <a:moveTo>
                  <a:pt x="394857" y="381"/>
                </a:moveTo>
                <a:lnTo>
                  <a:pt x="339314" y="31175"/>
                </a:lnTo>
                <a:lnTo>
                  <a:pt x="296179" y="59195"/>
                </a:lnTo>
                <a:lnTo>
                  <a:pt x="255872" y="89314"/>
                </a:lnTo>
                <a:lnTo>
                  <a:pt x="218467" y="121456"/>
                </a:lnTo>
                <a:lnTo>
                  <a:pt x="184037" y="155543"/>
                </a:lnTo>
                <a:lnTo>
                  <a:pt x="152655" y="191496"/>
                </a:lnTo>
                <a:lnTo>
                  <a:pt x="124393" y="229239"/>
                </a:lnTo>
                <a:lnTo>
                  <a:pt x="99327" y="268693"/>
                </a:lnTo>
                <a:lnTo>
                  <a:pt x="77527" y="309781"/>
                </a:lnTo>
                <a:lnTo>
                  <a:pt x="59069" y="352425"/>
                </a:lnTo>
                <a:lnTo>
                  <a:pt x="41059" y="401638"/>
                </a:lnTo>
                <a:lnTo>
                  <a:pt x="26030" y="451356"/>
                </a:lnTo>
                <a:lnTo>
                  <a:pt x="14190" y="500777"/>
                </a:lnTo>
                <a:lnTo>
                  <a:pt x="5745" y="549094"/>
                </a:lnTo>
                <a:lnTo>
                  <a:pt x="903" y="595502"/>
                </a:lnTo>
                <a:lnTo>
                  <a:pt x="0" y="652491"/>
                </a:lnTo>
                <a:lnTo>
                  <a:pt x="5198" y="704700"/>
                </a:lnTo>
                <a:lnTo>
                  <a:pt x="16475" y="752075"/>
                </a:lnTo>
                <a:lnTo>
                  <a:pt x="33805" y="794561"/>
                </a:lnTo>
                <a:lnTo>
                  <a:pt x="57164" y="832104"/>
                </a:lnTo>
                <a:lnTo>
                  <a:pt x="91494" y="868064"/>
                </a:lnTo>
                <a:lnTo>
                  <a:pt x="132653" y="897922"/>
                </a:lnTo>
                <a:lnTo>
                  <a:pt x="179328" y="921001"/>
                </a:lnTo>
                <a:lnTo>
                  <a:pt x="230209" y="936626"/>
                </a:lnTo>
                <a:lnTo>
                  <a:pt x="283986" y="944118"/>
                </a:lnTo>
                <a:lnTo>
                  <a:pt x="297829" y="944880"/>
                </a:lnTo>
                <a:lnTo>
                  <a:pt x="304814" y="944880"/>
                </a:lnTo>
                <a:lnTo>
                  <a:pt x="352426" y="941463"/>
                </a:lnTo>
                <a:lnTo>
                  <a:pt x="397794" y="931383"/>
                </a:lnTo>
                <a:lnTo>
                  <a:pt x="421500" y="922147"/>
                </a:lnTo>
                <a:lnTo>
                  <a:pt x="285129" y="922147"/>
                </a:lnTo>
                <a:lnTo>
                  <a:pt x="235053" y="915210"/>
                </a:lnTo>
                <a:lnTo>
                  <a:pt x="187739" y="900764"/>
                </a:lnTo>
                <a:lnTo>
                  <a:pt x="144393" y="879435"/>
                </a:lnTo>
                <a:lnTo>
                  <a:pt x="106223" y="851851"/>
                </a:lnTo>
                <a:lnTo>
                  <a:pt x="74436" y="818642"/>
                </a:lnTo>
                <a:lnTo>
                  <a:pt x="52135" y="782027"/>
                </a:lnTo>
                <a:lnTo>
                  <a:pt x="36376" y="741220"/>
                </a:lnTo>
                <a:lnTo>
                  <a:pt x="26607" y="697019"/>
                </a:lnTo>
                <a:lnTo>
                  <a:pt x="22274" y="650223"/>
                </a:lnTo>
                <a:lnTo>
                  <a:pt x="22826" y="601630"/>
                </a:lnTo>
                <a:lnTo>
                  <a:pt x="27710" y="552039"/>
                </a:lnTo>
                <a:lnTo>
                  <a:pt x="36373" y="502248"/>
                </a:lnTo>
                <a:lnTo>
                  <a:pt x="48264" y="453056"/>
                </a:lnTo>
                <a:lnTo>
                  <a:pt x="62829" y="405262"/>
                </a:lnTo>
                <a:lnTo>
                  <a:pt x="79516" y="359663"/>
                </a:lnTo>
                <a:lnTo>
                  <a:pt x="99140" y="314995"/>
                </a:lnTo>
                <a:lnTo>
                  <a:pt x="122565" y="272076"/>
                </a:lnTo>
                <a:lnTo>
                  <a:pt x="149709" y="231008"/>
                </a:lnTo>
                <a:lnTo>
                  <a:pt x="180487" y="191893"/>
                </a:lnTo>
                <a:lnTo>
                  <a:pt x="214816" y="154835"/>
                </a:lnTo>
                <a:lnTo>
                  <a:pt x="252612" y="119935"/>
                </a:lnTo>
                <a:lnTo>
                  <a:pt x="293792" y="87295"/>
                </a:lnTo>
                <a:lnTo>
                  <a:pt x="338271" y="57020"/>
                </a:lnTo>
                <a:lnTo>
                  <a:pt x="385967" y="29210"/>
                </a:lnTo>
                <a:lnTo>
                  <a:pt x="410761" y="29210"/>
                </a:lnTo>
                <a:lnTo>
                  <a:pt x="394857" y="381"/>
                </a:lnTo>
                <a:close/>
              </a:path>
              <a:path w="1306195" h="944879">
                <a:moveTo>
                  <a:pt x="410761" y="29210"/>
                </a:moveTo>
                <a:lnTo>
                  <a:pt x="385967" y="29210"/>
                </a:lnTo>
                <a:lnTo>
                  <a:pt x="468009" y="178181"/>
                </a:lnTo>
                <a:lnTo>
                  <a:pt x="422395" y="201312"/>
                </a:lnTo>
                <a:lnTo>
                  <a:pt x="381484" y="230302"/>
                </a:lnTo>
                <a:lnTo>
                  <a:pt x="345343" y="265128"/>
                </a:lnTo>
                <a:lnTo>
                  <a:pt x="314038" y="305764"/>
                </a:lnTo>
                <a:lnTo>
                  <a:pt x="287636" y="352185"/>
                </a:lnTo>
                <a:lnTo>
                  <a:pt x="266206" y="404368"/>
                </a:lnTo>
                <a:lnTo>
                  <a:pt x="261253" y="418973"/>
                </a:lnTo>
                <a:lnTo>
                  <a:pt x="297067" y="418973"/>
                </a:lnTo>
                <a:lnTo>
                  <a:pt x="357423" y="423465"/>
                </a:lnTo>
                <a:lnTo>
                  <a:pt x="410541" y="437007"/>
                </a:lnTo>
                <a:lnTo>
                  <a:pt x="456801" y="459692"/>
                </a:lnTo>
                <a:lnTo>
                  <a:pt x="496584" y="491617"/>
                </a:lnTo>
                <a:lnTo>
                  <a:pt x="526760" y="528697"/>
                </a:lnTo>
                <a:lnTo>
                  <a:pt x="548447" y="570991"/>
                </a:lnTo>
                <a:lnTo>
                  <a:pt x="561538" y="618239"/>
                </a:lnTo>
                <a:lnTo>
                  <a:pt x="565926" y="670179"/>
                </a:lnTo>
                <a:lnTo>
                  <a:pt x="561538" y="720349"/>
                </a:lnTo>
                <a:lnTo>
                  <a:pt x="548447" y="766937"/>
                </a:lnTo>
                <a:lnTo>
                  <a:pt x="526760" y="809785"/>
                </a:lnTo>
                <a:lnTo>
                  <a:pt x="496584" y="848741"/>
                </a:lnTo>
                <a:lnTo>
                  <a:pt x="462510" y="876662"/>
                </a:lnTo>
                <a:lnTo>
                  <a:pt x="423395" y="898317"/>
                </a:lnTo>
                <a:lnTo>
                  <a:pt x="380171" y="913352"/>
                </a:lnTo>
                <a:lnTo>
                  <a:pt x="333772" y="921413"/>
                </a:lnTo>
                <a:lnTo>
                  <a:pt x="285129" y="922147"/>
                </a:lnTo>
                <a:lnTo>
                  <a:pt x="421500" y="922147"/>
                </a:lnTo>
                <a:lnTo>
                  <a:pt x="478558" y="892259"/>
                </a:lnTo>
                <a:lnTo>
                  <a:pt x="512332" y="863726"/>
                </a:lnTo>
                <a:lnTo>
                  <a:pt x="545229" y="821483"/>
                </a:lnTo>
                <a:lnTo>
                  <a:pt x="568815" y="775049"/>
                </a:lnTo>
                <a:lnTo>
                  <a:pt x="583019" y="724566"/>
                </a:lnTo>
                <a:lnTo>
                  <a:pt x="587770" y="670179"/>
                </a:lnTo>
                <a:lnTo>
                  <a:pt x="582960" y="613802"/>
                </a:lnTo>
                <a:lnTo>
                  <a:pt x="568624" y="562546"/>
                </a:lnTo>
                <a:lnTo>
                  <a:pt x="544907" y="516624"/>
                </a:lnTo>
                <a:lnTo>
                  <a:pt x="511951" y="476250"/>
                </a:lnTo>
                <a:lnTo>
                  <a:pt x="477984" y="447662"/>
                </a:lnTo>
                <a:lnTo>
                  <a:pt x="439677" y="425555"/>
                </a:lnTo>
                <a:lnTo>
                  <a:pt x="396864" y="409855"/>
                </a:lnTo>
                <a:lnTo>
                  <a:pt x="349383" y="400488"/>
                </a:lnTo>
                <a:lnTo>
                  <a:pt x="297067" y="397383"/>
                </a:lnTo>
                <a:lnTo>
                  <a:pt x="292114" y="397383"/>
                </a:lnTo>
                <a:lnTo>
                  <a:pt x="313302" y="350034"/>
                </a:lnTo>
                <a:lnTo>
                  <a:pt x="339108" y="307989"/>
                </a:lnTo>
                <a:lnTo>
                  <a:pt x="369473" y="271319"/>
                </a:lnTo>
                <a:lnTo>
                  <a:pt x="404335" y="240100"/>
                </a:lnTo>
                <a:lnTo>
                  <a:pt x="443635" y="214405"/>
                </a:lnTo>
                <a:lnTo>
                  <a:pt x="487313" y="194310"/>
                </a:lnTo>
                <a:lnTo>
                  <a:pt x="499251" y="189611"/>
                </a:lnTo>
                <a:lnTo>
                  <a:pt x="410761" y="29210"/>
                </a:lnTo>
                <a:close/>
              </a:path>
              <a:path w="1306195" h="944879">
                <a:moveTo>
                  <a:pt x="1113169" y="0"/>
                </a:moveTo>
                <a:lnTo>
                  <a:pt x="1058000" y="30692"/>
                </a:lnTo>
                <a:lnTo>
                  <a:pt x="1015072" y="58634"/>
                </a:lnTo>
                <a:lnTo>
                  <a:pt x="974808" y="88704"/>
                </a:lnTo>
                <a:lnTo>
                  <a:pt x="937283" y="120825"/>
                </a:lnTo>
                <a:lnTo>
                  <a:pt x="902571" y="154924"/>
                </a:lnTo>
                <a:lnTo>
                  <a:pt x="870747" y="190923"/>
                </a:lnTo>
                <a:lnTo>
                  <a:pt x="841886" y="228748"/>
                </a:lnTo>
                <a:lnTo>
                  <a:pt x="816062" y="268324"/>
                </a:lnTo>
                <a:lnTo>
                  <a:pt x="793350" y="309575"/>
                </a:lnTo>
                <a:lnTo>
                  <a:pt x="773774" y="352566"/>
                </a:lnTo>
                <a:lnTo>
                  <a:pt x="751637" y="417929"/>
                </a:lnTo>
                <a:lnTo>
                  <a:pt x="740344" y="458678"/>
                </a:lnTo>
                <a:lnTo>
                  <a:pt x="730232" y="503295"/>
                </a:lnTo>
                <a:lnTo>
                  <a:pt x="722288" y="550682"/>
                </a:lnTo>
                <a:lnTo>
                  <a:pt x="717497" y="599742"/>
                </a:lnTo>
                <a:lnTo>
                  <a:pt x="716846" y="649377"/>
                </a:lnTo>
                <a:lnTo>
                  <a:pt x="721319" y="698490"/>
                </a:lnTo>
                <a:lnTo>
                  <a:pt x="731904" y="745984"/>
                </a:lnTo>
                <a:lnTo>
                  <a:pt x="749585" y="790761"/>
                </a:lnTo>
                <a:lnTo>
                  <a:pt x="775349" y="831723"/>
                </a:lnTo>
                <a:lnTo>
                  <a:pt x="809506" y="867683"/>
                </a:lnTo>
                <a:lnTo>
                  <a:pt x="850423" y="897541"/>
                </a:lnTo>
                <a:lnTo>
                  <a:pt x="896754" y="920620"/>
                </a:lnTo>
                <a:lnTo>
                  <a:pt x="947150" y="936245"/>
                </a:lnTo>
                <a:lnTo>
                  <a:pt x="1000266" y="943737"/>
                </a:lnTo>
                <a:lnTo>
                  <a:pt x="1014109" y="944499"/>
                </a:lnTo>
                <a:lnTo>
                  <a:pt x="1020713" y="944499"/>
                </a:lnTo>
                <a:lnTo>
                  <a:pt x="1067773" y="941121"/>
                </a:lnTo>
                <a:lnTo>
                  <a:pt x="1112693" y="931136"/>
                </a:lnTo>
                <a:lnTo>
                  <a:pt x="1135726" y="922147"/>
                </a:lnTo>
                <a:lnTo>
                  <a:pt x="1001409" y="922147"/>
                </a:lnTo>
                <a:lnTo>
                  <a:pt x="951944" y="915210"/>
                </a:lnTo>
                <a:lnTo>
                  <a:pt x="905094" y="900764"/>
                </a:lnTo>
                <a:lnTo>
                  <a:pt x="862072" y="879435"/>
                </a:lnTo>
                <a:lnTo>
                  <a:pt x="824092" y="851851"/>
                </a:lnTo>
                <a:lnTo>
                  <a:pt x="792367" y="818642"/>
                </a:lnTo>
                <a:lnTo>
                  <a:pt x="766291" y="775893"/>
                </a:lnTo>
                <a:lnTo>
                  <a:pt x="749405" y="728681"/>
                </a:lnTo>
                <a:lnTo>
                  <a:pt x="740452" y="678422"/>
                </a:lnTo>
                <a:lnTo>
                  <a:pt x="738173" y="626534"/>
                </a:lnTo>
                <a:lnTo>
                  <a:pt x="741313" y="574436"/>
                </a:lnTo>
                <a:lnTo>
                  <a:pt x="748613" y="523546"/>
                </a:lnTo>
                <a:lnTo>
                  <a:pt x="758816" y="475282"/>
                </a:lnTo>
                <a:lnTo>
                  <a:pt x="770665" y="431062"/>
                </a:lnTo>
                <a:lnTo>
                  <a:pt x="782903" y="392304"/>
                </a:lnTo>
                <a:lnTo>
                  <a:pt x="814892" y="315431"/>
                </a:lnTo>
                <a:lnTo>
                  <a:pt x="839182" y="272285"/>
                </a:lnTo>
                <a:lnTo>
                  <a:pt x="867052" y="231078"/>
                </a:lnTo>
                <a:lnTo>
                  <a:pt x="898409" y="191901"/>
                </a:lnTo>
                <a:lnTo>
                  <a:pt x="933161" y="154841"/>
                </a:lnTo>
                <a:lnTo>
                  <a:pt x="971216" y="119991"/>
                </a:lnTo>
                <a:lnTo>
                  <a:pt x="1012482" y="87439"/>
                </a:lnTo>
                <a:lnTo>
                  <a:pt x="1056867" y="57276"/>
                </a:lnTo>
                <a:lnTo>
                  <a:pt x="1104279" y="29591"/>
                </a:lnTo>
                <a:lnTo>
                  <a:pt x="1129493" y="29591"/>
                </a:lnTo>
                <a:lnTo>
                  <a:pt x="1113169" y="0"/>
                </a:lnTo>
                <a:close/>
              </a:path>
              <a:path w="1306195" h="944879">
                <a:moveTo>
                  <a:pt x="1129493" y="29591"/>
                </a:moveTo>
                <a:lnTo>
                  <a:pt x="1104279" y="29591"/>
                </a:lnTo>
                <a:lnTo>
                  <a:pt x="1186321" y="178562"/>
                </a:lnTo>
                <a:lnTo>
                  <a:pt x="1140698" y="201693"/>
                </a:lnTo>
                <a:lnTo>
                  <a:pt x="1099768" y="230683"/>
                </a:lnTo>
                <a:lnTo>
                  <a:pt x="1063607" y="265509"/>
                </a:lnTo>
                <a:lnTo>
                  <a:pt x="1032293" y="306145"/>
                </a:lnTo>
                <a:lnTo>
                  <a:pt x="1005904" y="352566"/>
                </a:lnTo>
                <a:lnTo>
                  <a:pt x="984518" y="404749"/>
                </a:lnTo>
                <a:lnTo>
                  <a:pt x="979438" y="419354"/>
                </a:lnTo>
                <a:lnTo>
                  <a:pt x="1015379" y="419354"/>
                </a:lnTo>
                <a:lnTo>
                  <a:pt x="1075335" y="423894"/>
                </a:lnTo>
                <a:lnTo>
                  <a:pt x="1128028" y="437483"/>
                </a:lnTo>
                <a:lnTo>
                  <a:pt x="1173291" y="460073"/>
                </a:lnTo>
                <a:lnTo>
                  <a:pt x="1210959" y="491617"/>
                </a:lnTo>
                <a:lnTo>
                  <a:pt x="1243118" y="528518"/>
                </a:lnTo>
                <a:lnTo>
                  <a:pt x="1265727" y="570134"/>
                </a:lnTo>
                <a:lnTo>
                  <a:pt x="1279241" y="617227"/>
                </a:lnTo>
                <a:lnTo>
                  <a:pt x="1283730" y="670179"/>
                </a:lnTo>
                <a:lnTo>
                  <a:pt x="1279235" y="721207"/>
                </a:lnTo>
                <a:lnTo>
                  <a:pt x="1265680" y="767794"/>
                </a:lnTo>
                <a:lnTo>
                  <a:pt x="1242957" y="810214"/>
                </a:lnTo>
                <a:lnTo>
                  <a:pt x="1210959" y="848741"/>
                </a:lnTo>
                <a:lnTo>
                  <a:pt x="1177169" y="876662"/>
                </a:lnTo>
                <a:lnTo>
                  <a:pt x="1138331" y="898317"/>
                </a:lnTo>
                <a:lnTo>
                  <a:pt x="1095433" y="913352"/>
                </a:lnTo>
                <a:lnTo>
                  <a:pt x="1049463" y="921413"/>
                </a:lnTo>
                <a:lnTo>
                  <a:pt x="1001409" y="922147"/>
                </a:lnTo>
                <a:lnTo>
                  <a:pt x="1135726" y="922147"/>
                </a:lnTo>
                <a:lnTo>
                  <a:pt x="1192799" y="892219"/>
                </a:lnTo>
                <a:lnTo>
                  <a:pt x="1226326" y="863726"/>
                </a:lnTo>
                <a:lnTo>
                  <a:pt x="1261017" y="822067"/>
                </a:lnTo>
                <a:lnTo>
                  <a:pt x="1285825" y="775715"/>
                </a:lnTo>
                <a:lnTo>
                  <a:pt x="1300728" y="724888"/>
                </a:lnTo>
                <a:lnTo>
                  <a:pt x="1305701" y="669798"/>
                </a:lnTo>
                <a:lnTo>
                  <a:pt x="1300841" y="612403"/>
                </a:lnTo>
                <a:lnTo>
                  <a:pt x="1286159" y="561165"/>
                </a:lnTo>
                <a:lnTo>
                  <a:pt x="1261499" y="515760"/>
                </a:lnTo>
                <a:lnTo>
                  <a:pt x="1226707" y="475869"/>
                </a:lnTo>
                <a:lnTo>
                  <a:pt x="1194560" y="447574"/>
                </a:lnTo>
                <a:lnTo>
                  <a:pt x="1157294" y="425503"/>
                </a:lnTo>
                <a:lnTo>
                  <a:pt x="1114967" y="409693"/>
                </a:lnTo>
                <a:lnTo>
                  <a:pt x="1067642" y="400181"/>
                </a:lnTo>
                <a:lnTo>
                  <a:pt x="1015379" y="397001"/>
                </a:lnTo>
                <a:lnTo>
                  <a:pt x="1010299" y="397001"/>
                </a:lnTo>
                <a:lnTo>
                  <a:pt x="1031497" y="349653"/>
                </a:lnTo>
                <a:lnTo>
                  <a:pt x="1057326" y="307608"/>
                </a:lnTo>
                <a:lnTo>
                  <a:pt x="1087721" y="270938"/>
                </a:lnTo>
                <a:lnTo>
                  <a:pt x="1122614" y="239719"/>
                </a:lnTo>
                <a:lnTo>
                  <a:pt x="1161937" y="214024"/>
                </a:lnTo>
                <a:lnTo>
                  <a:pt x="1205625" y="193929"/>
                </a:lnTo>
                <a:lnTo>
                  <a:pt x="1217563" y="189230"/>
                </a:lnTo>
                <a:lnTo>
                  <a:pt x="1129493" y="29591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104253" y="10281320"/>
            <a:ext cx="127000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729470"/>
            <a:chOff x="-6349" y="0"/>
            <a:chExt cx="7565390" cy="972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2583" y="283463"/>
              <a:ext cx="2420112" cy="9159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14800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2530" y="6038214"/>
              <a:ext cx="3744595" cy="276225"/>
            </a:xfrm>
            <a:custGeom>
              <a:avLst/>
              <a:gdLst/>
              <a:ahLst/>
              <a:cxnLst/>
              <a:rect l="l" t="t" r="r" b="b"/>
              <a:pathLst>
                <a:path w="3744595" h="276225">
                  <a:moveTo>
                    <a:pt x="3744467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744467" y="275844"/>
                  </a:lnTo>
                  <a:lnTo>
                    <a:pt x="374446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30097" y="6047613"/>
            <a:ext cx="37661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20420" y="1776094"/>
            <a:ext cx="6838950" cy="4662805"/>
            <a:chOff x="720420" y="1776094"/>
            <a:chExt cx="6838950" cy="466280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2128" y="2287650"/>
              <a:ext cx="3486912" cy="41512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34339" y="6558787"/>
            <a:ext cx="2953385" cy="313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Poiché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consentire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 donatori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seguire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progressi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coinvolgimento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degli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sponsor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rende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probabile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donazione più elevata,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Strava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integrato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pagine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GivePenny, consentendo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seguire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progressi.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"Pledge per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X",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disponibile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 GivePenny,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consentire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agli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sponsor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effettuare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donazione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chilometro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piuttosto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singolo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importo.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metodo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raccoglie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50%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più rispetto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tradizionali donazioni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tantum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sterl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X!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9014" y="6558787"/>
            <a:ext cx="29521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  <a:tab pos="858519" algn="l"/>
                <a:tab pos="1442085" algn="l"/>
                <a:tab pos="2239645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Mind	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integrato	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l'esclusiva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49014" y="6741667"/>
            <a:ext cx="29502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3425" algn="l"/>
                <a:tab pos="1791335" algn="l"/>
                <a:tab pos="2149475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Playlist	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Fundraising	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	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GivePenny.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49014" y="6924547"/>
            <a:ext cx="29514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1715" algn="l"/>
                <a:tab pos="1769745" algn="l"/>
                <a:tab pos="2658745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ò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49014" y="7107428"/>
            <a:ext cx="2952750" cy="130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aggiungere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canzone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playlist,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Tutto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Mind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accettare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contanti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una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serie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flussi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reddito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un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49014" y="8570721"/>
            <a:ext cx="29514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29895" algn="l"/>
                <a:tab pos="1186180" algn="l"/>
                <a:tab pos="1497330" algn="l"/>
                <a:tab pos="1821814" algn="l"/>
                <a:tab pos="1899285" algn="l"/>
                <a:tab pos="2244090" algn="l"/>
                <a:tab pos="2626360" algn="l"/>
                <a:tab pos="2814320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ù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Give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9014" y="8936481"/>
            <a:ext cx="1551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Pe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simi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8125" y="9119361"/>
            <a:ext cx="4298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200" spc="-6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r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-12700" y="1784985"/>
            <a:ext cx="5044440" cy="38169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 algn="just" marL="1022985" marR="133350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63625" algn="l"/>
              </a:tabLst>
            </a:pPr>
            <a:r>
              <a:rPr dirty="0"/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Entro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settimane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lancio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dell'evento,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Mind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raddoppiato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valore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target,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8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settimane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ancora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disposizione!</a:t>
            </a:r>
            <a:endParaRPr sz="1200">
              <a:latin typeface="Lucida Sans Unicode"/>
              <a:cs typeface="Lucida Sans Unicode"/>
            </a:endParaRPr>
          </a:p>
          <a:p>
            <a:pPr algn="just" marL="1137285" marR="133413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13792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integrazioni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app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diffuse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raccoglitori 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donatori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conoscono,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amano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fidano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portato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137285" marR="133413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13792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Consentire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donatori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impegnarsi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progresso</a:t>
            </a:r>
            <a:r>
              <a:rPr dirty="0" sz="1200" spc="3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portato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aumento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donazioni.</a:t>
            </a:r>
            <a:endParaRPr sz="1200">
              <a:latin typeface="Lucida Sans Unicode"/>
              <a:cs typeface="Lucida Sans Unicode"/>
            </a:endParaRPr>
          </a:p>
          <a:p>
            <a:pPr algn="just" marL="1137285" marR="1333500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13792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collaborazione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partner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Give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Penny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Mind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beneficiare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pool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idee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raccolta fondi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del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tutto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unica.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00115" y="1274063"/>
            <a:ext cx="1578864" cy="426720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40</a:t>
            </a:fld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4367" y="3706367"/>
            <a:ext cx="4614672" cy="5334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3028" y="435610"/>
            <a:ext cx="3575050" cy="665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2520"/>
              </a:lnSpc>
              <a:spcBef>
                <a:spcPts val="95"/>
              </a:spcBef>
            </a:pP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Dall’informazione</a:t>
            </a:r>
            <a:r>
              <a:rPr dirty="0" sz="2200" spc="-8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all’azione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520"/>
              </a:lnSpc>
            </a:pP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Technologie </a:t>
            </a:r>
            <a:r>
              <a:rPr dirty="0" sz="2200" spc="-95" b="1">
                <a:solidFill>
                  <a:srgbClr val="853693"/>
                </a:solidFill>
                <a:latin typeface="Arial"/>
                <a:cs typeface="Arial"/>
              </a:rPr>
              <a:t>Cashless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4176" y="1532381"/>
            <a:ext cx="5891530" cy="2600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casi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studio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riportati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questa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sezione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testimoniano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l'impatto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positivo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della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tecnologia senza contanti come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efficace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strumento di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trasformazione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digitale. I casi di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studio dimostrano come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questa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tecnologia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consenta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alle organizzazioni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continuare a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raccogliere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fondi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e,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volte,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moltiplicare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loro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obiettivi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raccolta</a:t>
            </a:r>
            <a:r>
              <a:rPr dirty="0" sz="1300" spc="27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fondi,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mantenendosi</a:t>
            </a:r>
            <a:r>
              <a:rPr dirty="0" sz="1300" spc="4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al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passo</a:t>
            </a:r>
            <a:r>
              <a:rPr dirty="0" sz="1300" spc="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con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le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tendenze</a:t>
            </a:r>
            <a:r>
              <a:rPr dirty="0" sz="13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dei</a:t>
            </a:r>
            <a:r>
              <a:rPr dirty="0" sz="13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consumatori,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300" spc="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trasformazione</a:t>
            </a:r>
            <a:r>
              <a:rPr dirty="0" sz="1300" spc="1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digitale</a:t>
            </a:r>
            <a:r>
              <a:rPr dirty="0" sz="1300" spc="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offre</a:t>
            </a:r>
            <a:r>
              <a:rPr dirty="0" sz="1300" spc="9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ai</a:t>
            </a:r>
            <a:r>
              <a:rPr dirty="0" sz="1300" spc="1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donatori</a:t>
            </a:r>
            <a:r>
              <a:rPr dirty="0" sz="1300" spc="9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una</a:t>
            </a:r>
            <a:r>
              <a:rPr dirty="0" sz="1300" spc="1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serie</a:t>
            </a:r>
            <a:r>
              <a:rPr dirty="0" sz="1300" spc="1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300" spc="1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modi</a:t>
            </a:r>
            <a:r>
              <a:rPr dirty="0" sz="1300" spc="1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per</a:t>
            </a:r>
            <a:r>
              <a:rPr dirty="0" sz="1300" spc="1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effettuare</a:t>
            </a:r>
            <a:r>
              <a:rPr dirty="0" sz="1300" spc="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donazioni </a:t>
            </a:r>
            <a:r>
              <a:rPr dirty="0" sz="1300" spc="-28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in modo semplice e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rapido tramite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carte,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orologi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intelligenti,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telefoni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cellulari,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ecc.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In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questa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sezione si è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visto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come le opportunità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senza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contanti abbiano contribuito a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mantenere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la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tradizionale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raccolta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presso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gli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sportelli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dei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negozi,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abbiano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fornito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l'opportunità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alle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persone di donare di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passaggio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e come le organizzazioni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abbiano 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utilizzato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le</a:t>
            </a:r>
            <a:r>
              <a:rPr dirty="0" sz="13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piattaforme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di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donazione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online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per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aumentare</a:t>
            </a:r>
            <a:r>
              <a:rPr dirty="0" sz="1300" spc="28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C5C5C"/>
                </a:solidFill>
                <a:latin typeface="Calibri"/>
                <a:cs typeface="Calibri"/>
              </a:rPr>
              <a:t>le</a:t>
            </a:r>
            <a:r>
              <a:rPr dirty="0" sz="1300" spc="2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donazioni</a:t>
            </a:r>
            <a:r>
              <a:rPr dirty="0" sz="1300" spc="28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senza </a:t>
            </a:r>
            <a:r>
              <a:rPr dirty="0" sz="13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C5C5C"/>
                </a:solidFill>
                <a:latin typeface="Calibri"/>
                <a:cs typeface="Calibri"/>
              </a:rPr>
              <a:t>contanti.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-6350" y="4451603"/>
            <a:ext cx="4738370" cy="5466715"/>
            <a:chOff x="-6350" y="4451603"/>
            <a:chExt cx="4738370" cy="54667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9" y="4451603"/>
              <a:ext cx="4724400" cy="54665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-6350" y="5438134"/>
              <a:ext cx="527685" cy="0"/>
            </a:xfrm>
            <a:custGeom>
              <a:avLst/>
              <a:gdLst/>
              <a:ahLst/>
              <a:cxnLst/>
              <a:rect l="l" t="t" r="r" b="b"/>
              <a:pathLst>
                <a:path w="527685" h="0">
                  <a:moveTo>
                    <a:pt x="0" y="0"/>
                  </a:moveTo>
                  <a:lnTo>
                    <a:pt x="527469" y="0"/>
                  </a:lnTo>
                </a:path>
              </a:pathLst>
            </a:custGeom>
            <a:ln w="28712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240" y="7757159"/>
              <a:ext cx="4580255" cy="0"/>
            </a:xfrm>
            <a:custGeom>
              <a:avLst/>
              <a:gdLst/>
              <a:ahLst/>
              <a:cxnLst/>
              <a:rect l="l" t="t" r="r" b="b"/>
              <a:pathLst>
                <a:path w="4580255" h="0">
                  <a:moveTo>
                    <a:pt x="457987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21119" y="5255513"/>
              <a:ext cx="1621790" cy="276225"/>
            </a:xfrm>
            <a:custGeom>
              <a:avLst/>
              <a:gdLst/>
              <a:ahLst/>
              <a:cxnLst/>
              <a:rect l="l" t="t" r="r" b="b"/>
              <a:pathLst>
                <a:path w="1621789" h="276225">
                  <a:moveTo>
                    <a:pt x="1621485" y="0"/>
                  </a:moveTo>
                  <a:lnTo>
                    <a:pt x="1568196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1568157" y="275844"/>
                  </a:lnTo>
                  <a:lnTo>
                    <a:pt x="1621485" y="275844"/>
                  </a:lnTo>
                  <a:lnTo>
                    <a:pt x="162148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08508" y="5264911"/>
            <a:ext cx="3623310" cy="20389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4135">
              <a:lnSpc>
                <a:spcPct val="100000"/>
              </a:lnSpc>
              <a:spcBef>
                <a:spcPts val="95"/>
              </a:spcBef>
              <a:tabLst>
                <a:tab pos="3609975" algn="l"/>
              </a:tabLst>
            </a:pP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INFORMAZIONE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  <a:p>
            <a:pPr marL="241300" marR="157480" indent="-228600">
              <a:lnSpc>
                <a:spcPct val="100000"/>
              </a:lnSpc>
              <a:spcBef>
                <a:spcPts val="975"/>
              </a:spcBef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ee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ffl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e.</a:t>
            </a:r>
            <a:endParaRPr sz="1200">
              <a:latin typeface="Lucida Sans Unicode"/>
              <a:cs typeface="Lucida Sans Unicode"/>
            </a:endParaRPr>
          </a:p>
          <a:p>
            <a:pPr marL="241300" marR="445134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banco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zie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senza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contanti.</a:t>
            </a:r>
            <a:endParaRPr sz="1200">
              <a:latin typeface="Lucida Sans Unicode"/>
              <a:cs typeface="Lucida Sans Unicode"/>
            </a:endParaRPr>
          </a:p>
          <a:p>
            <a:pPr marL="241300" marR="448309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Vale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pena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collaborare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aziende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40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21119" y="7815833"/>
            <a:ext cx="83820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AZIONE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508" y="8192769"/>
            <a:ext cx="331089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 marR="232410" indent="-18161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rmi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be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e.</a:t>
            </a:r>
            <a:endParaRPr sz="1200">
              <a:latin typeface="Lucida Sans Unicode"/>
              <a:cs typeface="Lucida Sans Unicode"/>
            </a:endParaRPr>
          </a:p>
          <a:p>
            <a:pPr marL="193675" marR="5080" indent="-18161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Ricercate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opzioni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contanti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93675" marR="339090" indent="-18161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Scegl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vi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sperime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5622925"/>
            <a:chOff x="-6350" y="0"/>
            <a:chExt cx="7571740" cy="562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78865" y="7400925"/>
            <a:ext cx="3244850" cy="2383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495300" indent="-483234">
              <a:lnSpc>
                <a:spcPts val="1864"/>
              </a:lnSpc>
              <a:buClr>
                <a:srgbClr val="853693"/>
              </a:buClr>
              <a:buSzPct val="128571"/>
              <a:buFont typeface="Calibri"/>
              <a:buAutoNum type="arabicPlain" startAt="13"/>
              <a:tabLst>
                <a:tab pos="495934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European YWCA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………………………</a:t>
            </a:r>
            <a:r>
              <a:rPr dirty="0" sz="1400" spc="4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4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44</a:t>
            </a:r>
            <a:endParaRPr sz="1400">
              <a:latin typeface="Calibri"/>
              <a:cs typeface="Calibri"/>
            </a:endParaRPr>
          </a:p>
          <a:p>
            <a:pPr algn="just" marL="495300" indent="-483234">
              <a:lnSpc>
                <a:spcPct val="100000"/>
              </a:lnSpc>
              <a:buClr>
                <a:srgbClr val="853693"/>
              </a:buClr>
              <a:buSzPct val="128571"/>
              <a:buFont typeface="Calibri"/>
              <a:buAutoNum type="arabicPlain" startAt="13"/>
              <a:tabLst>
                <a:tab pos="495934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Meridaunia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e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Campagna</a:t>
            </a:r>
            <a:endParaRPr sz="1400">
              <a:latin typeface="Calibri"/>
              <a:cs typeface="Calibri"/>
            </a:endParaRPr>
          </a:p>
          <a:p>
            <a:pPr marL="495300">
              <a:lnSpc>
                <a:spcPts val="1664"/>
              </a:lnSpc>
              <a:spcBef>
                <a:spcPts val="25"/>
              </a:spcBef>
              <a:tabLst>
                <a:tab pos="303212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Visit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Monti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Dauni</a:t>
            </a:r>
            <a:r>
              <a:rPr dirty="0" sz="1400" spc="3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……………….……	46</a:t>
            </a:r>
            <a:endParaRPr sz="1400">
              <a:latin typeface="Calibri"/>
              <a:cs typeface="Calibri"/>
            </a:endParaRPr>
          </a:p>
          <a:p>
            <a:pPr algn="just" marL="495300" indent="-483234">
              <a:lnSpc>
                <a:spcPts val="2145"/>
              </a:lnSpc>
              <a:buClr>
                <a:srgbClr val="853693"/>
              </a:buClr>
              <a:buSzPct val="128571"/>
              <a:buFont typeface="Calibri"/>
              <a:buAutoNum type="arabicPlain" startAt="15"/>
              <a:tabLst>
                <a:tab pos="495934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Prevenzione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del suicidio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coppia</a:t>
            </a:r>
            <a:r>
              <a:rPr dirty="0" sz="1400" spc="6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48</a:t>
            </a:r>
            <a:endParaRPr sz="1400">
              <a:latin typeface="Calibri"/>
              <a:cs typeface="Calibri"/>
            </a:endParaRPr>
          </a:p>
          <a:p>
            <a:pPr algn="just" marL="12700" marR="15875">
              <a:lnSpc>
                <a:spcPct val="100000"/>
              </a:lnSpc>
              <a:buClr>
                <a:srgbClr val="853693"/>
              </a:buClr>
              <a:buSzPct val="128571"/>
              <a:buFont typeface="Calibri"/>
              <a:buAutoNum type="arabicPlain" startAt="15"/>
              <a:tabLst>
                <a:tab pos="495934" algn="l"/>
              </a:tabLst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App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lettura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labiale 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SRAVI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………….50 </a:t>
            </a:r>
            <a:r>
              <a:rPr dirty="0" sz="1400" spc="-3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17</a:t>
            </a:r>
            <a:r>
              <a:rPr dirty="0" sz="1800" spc="80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FoodCloud ……………………………….</a:t>
            </a:r>
            <a:r>
              <a:rPr dirty="0" sz="1400" spc="6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53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18</a:t>
            </a:r>
            <a:r>
              <a:rPr dirty="0" sz="1800" spc="34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Saored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……………………………………..</a:t>
            </a:r>
            <a:r>
              <a:rPr dirty="0" sz="1400" spc="2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55</a:t>
            </a:r>
            <a:endParaRPr sz="14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19</a:t>
            </a:r>
            <a:r>
              <a:rPr dirty="0" sz="1800" spc="57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800" spc="57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Digital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Charity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Lab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………….………..</a:t>
            </a:r>
            <a:r>
              <a:rPr dirty="0" sz="1400" spc="409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4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57</a:t>
            </a:r>
            <a:endParaRPr sz="14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20</a:t>
            </a:r>
            <a:r>
              <a:rPr dirty="0" sz="1800" spc="56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800" spc="56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Hpass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……………………………………...</a:t>
            </a:r>
            <a:r>
              <a:rPr dirty="0" sz="1400" spc="5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5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59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42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6363" y="2093975"/>
            <a:ext cx="6932930" cy="5423535"/>
            <a:chOff x="626363" y="2093975"/>
            <a:chExt cx="6932930" cy="54235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519" y="2560319"/>
              <a:ext cx="3779520" cy="44836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8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043" y="6254622"/>
            <a:ext cx="303403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32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5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800" spc="-150" b="1">
                <a:solidFill>
                  <a:srgbClr val="853693"/>
                </a:solidFill>
                <a:latin typeface="Arial"/>
                <a:cs typeface="Arial"/>
              </a:rPr>
              <a:t>v</a:t>
            </a:r>
            <a:r>
              <a:rPr dirty="0" sz="2800" spc="-6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100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8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17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800" spc="4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li</a:t>
            </a:r>
            <a:r>
              <a:rPr dirty="0" sz="2800" spc="-105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800" spc="-20" b="1">
                <a:solidFill>
                  <a:srgbClr val="853693"/>
                </a:solidFill>
                <a:latin typeface="Arial"/>
                <a:cs typeface="Arial"/>
              </a:rPr>
              <a:t>za</a:t>
            </a:r>
            <a:r>
              <a:rPr dirty="0" sz="280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2808" y="4539995"/>
              <a:ext cx="1498854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11952" y="1840991"/>
              <a:ext cx="1483360" cy="2708275"/>
            </a:xfrm>
            <a:custGeom>
              <a:avLst/>
              <a:gdLst/>
              <a:ahLst/>
              <a:cxnLst/>
              <a:rect l="l" t="t" r="r" b="b"/>
              <a:pathLst>
                <a:path w="1483359" h="2708275">
                  <a:moveTo>
                    <a:pt x="744727" y="0"/>
                  </a:moveTo>
                  <a:lnTo>
                    <a:pt x="701801" y="49275"/>
                  </a:lnTo>
                  <a:lnTo>
                    <a:pt x="657082" y="104138"/>
                  </a:lnTo>
                  <a:lnTo>
                    <a:pt x="629523" y="139368"/>
                  </a:lnTo>
                  <a:lnTo>
                    <a:pt x="597233" y="182006"/>
                  </a:lnTo>
                  <a:lnTo>
                    <a:pt x="561167" y="231415"/>
                  </a:lnTo>
                  <a:lnTo>
                    <a:pt x="522281" y="286956"/>
                  </a:lnTo>
                  <a:lnTo>
                    <a:pt x="481533" y="347992"/>
                  </a:lnTo>
                  <a:lnTo>
                    <a:pt x="439877" y="413884"/>
                  </a:lnTo>
                  <a:lnTo>
                    <a:pt x="398272" y="483997"/>
                  </a:lnTo>
                  <a:lnTo>
                    <a:pt x="328160" y="436947"/>
                  </a:lnTo>
                  <a:lnTo>
                    <a:pt x="263450" y="395990"/>
                  </a:lnTo>
                  <a:lnTo>
                    <a:pt x="205731" y="361359"/>
                  </a:lnTo>
                  <a:lnTo>
                    <a:pt x="156594" y="333283"/>
                  </a:lnTo>
                  <a:lnTo>
                    <a:pt x="117629" y="311995"/>
                  </a:lnTo>
                  <a:lnTo>
                    <a:pt x="76581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1" y="1021657"/>
                  </a:lnTo>
                  <a:lnTo>
                    <a:pt x="6221" y="1069299"/>
                  </a:lnTo>
                  <a:lnTo>
                    <a:pt x="13852" y="1116027"/>
                  </a:lnTo>
                  <a:lnTo>
                    <a:pt x="24364" y="1161745"/>
                  </a:lnTo>
                  <a:lnTo>
                    <a:pt x="37661" y="1206353"/>
                  </a:lnTo>
                  <a:lnTo>
                    <a:pt x="53643" y="1249755"/>
                  </a:lnTo>
                  <a:lnTo>
                    <a:pt x="72214" y="1291851"/>
                  </a:lnTo>
                  <a:lnTo>
                    <a:pt x="93274" y="1332545"/>
                  </a:lnTo>
                  <a:lnTo>
                    <a:pt x="116726" y="1371737"/>
                  </a:lnTo>
                  <a:lnTo>
                    <a:pt x="142472" y="1409330"/>
                  </a:lnTo>
                  <a:lnTo>
                    <a:pt x="170414" y="1445226"/>
                  </a:lnTo>
                  <a:lnTo>
                    <a:pt x="200453" y="1479327"/>
                  </a:lnTo>
                  <a:lnTo>
                    <a:pt x="232492" y="1511535"/>
                  </a:lnTo>
                  <a:lnTo>
                    <a:pt x="266432" y="1541752"/>
                  </a:lnTo>
                  <a:lnTo>
                    <a:pt x="302176" y="1569880"/>
                  </a:lnTo>
                  <a:lnTo>
                    <a:pt x="339626" y="1595820"/>
                  </a:lnTo>
                  <a:lnTo>
                    <a:pt x="378682" y="1619476"/>
                  </a:lnTo>
                  <a:lnTo>
                    <a:pt x="419248" y="1640748"/>
                  </a:lnTo>
                  <a:lnTo>
                    <a:pt x="461225" y="1659539"/>
                  </a:lnTo>
                  <a:lnTo>
                    <a:pt x="504516" y="1675752"/>
                  </a:lnTo>
                  <a:lnTo>
                    <a:pt x="549021" y="1689287"/>
                  </a:lnTo>
                  <a:lnTo>
                    <a:pt x="594644" y="1700046"/>
                  </a:lnTo>
                  <a:lnTo>
                    <a:pt x="641285" y="1707933"/>
                  </a:lnTo>
                  <a:lnTo>
                    <a:pt x="688848" y="1712849"/>
                  </a:lnTo>
                  <a:lnTo>
                    <a:pt x="688848" y="2708148"/>
                  </a:lnTo>
                  <a:lnTo>
                    <a:pt x="794003" y="2708148"/>
                  </a:lnTo>
                  <a:lnTo>
                    <a:pt x="794003" y="1712849"/>
                  </a:lnTo>
                  <a:lnTo>
                    <a:pt x="841566" y="1707939"/>
                  </a:lnTo>
                  <a:lnTo>
                    <a:pt x="888207" y="1700071"/>
                  </a:lnTo>
                  <a:lnTo>
                    <a:pt x="933830" y="1689339"/>
                  </a:lnTo>
                  <a:lnTo>
                    <a:pt x="978335" y="1675840"/>
                  </a:lnTo>
                  <a:lnTo>
                    <a:pt x="1021626" y="1659670"/>
                  </a:lnTo>
                  <a:lnTo>
                    <a:pt x="1063603" y="1640927"/>
                  </a:lnTo>
                  <a:lnTo>
                    <a:pt x="1104169" y="1619705"/>
                  </a:lnTo>
                  <a:lnTo>
                    <a:pt x="1143225" y="1596103"/>
                  </a:lnTo>
                  <a:lnTo>
                    <a:pt x="1180675" y="1570215"/>
                  </a:lnTo>
                  <a:lnTo>
                    <a:pt x="1216419" y="1542138"/>
                  </a:lnTo>
                  <a:lnTo>
                    <a:pt x="1250359" y="1511969"/>
                  </a:lnTo>
                  <a:lnTo>
                    <a:pt x="1282398" y="1479803"/>
                  </a:lnTo>
                  <a:lnTo>
                    <a:pt x="1312437" y="1445739"/>
                  </a:lnTo>
                  <a:lnTo>
                    <a:pt x="1340379" y="1409870"/>
                  </a:lnTo>
                  <a:lnTo>
                    <a:pt x="1366125" y="1372295"/>
                  </a:lnTo>
                  <a:lnTo>
                    <a:pt x="1389577" y="1333109"/>
                  </a:lnTo>
                  <a:lnTo>
                    <a:pt x="1410637" y="1292409"/>
                  </a:lnTo>
                  <a:lnTo>
                    <a:pt x="1429208" y="1250291"/>
                  </a:lnTo>
                  <a:lnTo>
                    <a:pt x="1445190" y="1206851"/>
                  </a:lnTo>
                  <a:lnTo>
                    <a:pt x="1458487" y="1162186"/>
                  </a:lnTo>
                  <a:lnTo>
                    <a:pt x="1468999" y="1116392"/>
                  </a:lnTo>
                  <a:lnTo>
                    <a:pt x="1476630" y="1069566"/>
                  </a:lnTo>
                  <a:lnTo>
                    <a:pt x="1481280" y="1021803"/>
                  </a:lnTo>
                  <a:lnTo>
                    <a:pt x="1482852" y="973201"/>
                  </a:lnTo>
                  <a:lnTo>
                    <a:pt x="1482852" y="252984"/>
                  </a:lnTo>
                  <a:lnTo>
                    <a:pt x="1406271" y="290702"/>
                  </a:lnTo>
                  <a:lnTo>
                    <a:pt x="1372094" y="308439"/>
                  </a:lnTo>
                  <a:lnTo>
                    <a:pt x="1298971" y="349059"/>
                  </a:lnTo>
                  <a:lnTo>
                    <a:pt x="1250697" y="377497"/>
                  </a:lnTo>
                  <a:lnTo>
                    <a:pt x="1196155" y="411110"/>
                  </a:lnTo>
                  <a:lnTo>
                    <a:pt x="1136502" y="449719"/>
                  </a:lnTo>
                  <a:lnTo>
                    <a:pt x="1072896" y="493141"/>
                  </a:lnTo>
                  <a:lnTo>
                    <a:pt x="1032302" y="423804"/>
                  </a:lnTo>
                  <a:lnTo>
                    <a:pt x="992016" y="358035"/>
                  </a:lnTo>
                  <a:lnTo>
                    <a:pt x="952894" y="296597"/>
                  </a:lnTo>
                  <a:lnTo>
                    <a:pt x="915793" y="240254"/>
                  </a:lnTo>
                  <a:lnTo>
                    <a:pt x="881570" y="189769"/>
                  </a:lnTo>
                  <a:lnTo>
                    <a:pt x="851080" y="145906"/>
                  </a:lnTo>
                  <a:lnTo>
                    <a:pt x="825181" y="109429"/>
                  </a:lnTo>
                  <a:lnTo>
                    <a:pt x="783589" y="51943"/>
                  </a:lnTo>
                  <a:lnTo>
                    <a:pt x="744727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9759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08903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20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3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260477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rvi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145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3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4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30" b="1">
                <a:solidFill>
                  <a:srgbClr val="853693"/>
                </a:solidFill>
                <a:latin typeface="Arial"/>
                <a:cs typeface="Arial"/>
              </a:rPr>
              <a:t>zza</a:t>
            </a:r>
            <a:r>
              <a:rPr dirty="0" sz="2400" spc="-1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3089275" cy="1809114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200"/>
              </a:lnSpc>
              <a:spcBef>
                <a:spcPts val="14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segu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all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1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9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abbracciato 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passare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modelli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erogazione di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digitali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rispetto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metodi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erogazione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tradizionali.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97100"/>
              </a:lnSpc>
              <a:spcBef>
                <a:spcPts val="141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include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serie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esempi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best practice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sostituito</a:t>
            </a:r>
            <a:r>
              <a:rPr dirty="0" sz="1200" spc="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43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911600" y="7671892"/>
            <a:ext cx="3088640" cy="1631314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tradizionali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introdotto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digitali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metodi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tradizionali di erogazione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200"/>
              </a:lnSpc>
              <a:spcBef>
                <a:spcPts val="1395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casi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studio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evidenziano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l'impatto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positivo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l'uso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digitali,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avere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sett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34583" y="2094991"/>
            <a:ext cx="1065530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10" b="1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13</a:t>
            </a: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2095499"/>
            <a:ext cx="7565390" cy="3395345"/>
            <a:chOff x="0" y="2095499"/>
            <a:chExt cx="7565390" cy="33953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01675" y="5223458"/>
            <a:ext cx="3001645" cy="22580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  <a:spcBef>
                <a:spcPts val="5"/>
              </a:spcBef>
            </a:pP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Dopo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due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anni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assenza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incontri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faccia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faccia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causa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pandemia,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l'EYWCA</a:t>
            </a:r>
            <a:r>
              <a:rPr dirty="0" sz="1400" spc="3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sentito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bisogno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riconnettersi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intorno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suo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obiettivo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centrale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sviluppare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 leadership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la difesa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giovani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diritti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donne.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3028" y="878585"/>
            <a:ext cx="5890260" cy="9702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24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p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-8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25" b="1">
                <a:solidFill>
                  <a:srgbClr val="853693"/>
                </a:solidFill>
                <a:latin typeface="Arial"/>
                <a:cs typeface="Arial"/>
              </a:rPr>
              <a:t>Y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W</a:t>
            </a:r>
            <a:r>
              <a:rPr dirty="0" sz="2200" spc="-204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spc="-19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50" b="1">
                <a:solidFill>
                  <a:srgbClr val="853693"/>
                </a:solidFill>
                <a:latin typeface="Arial"/>
                <a:cs typeface="Arial"/>
              </a:rPr>
              <a:t>: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p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30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un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90" b="1">
                <a:solidFill>
                  <a:srgbClr val="853693"/>
                </a:solidFill>
                <a:latin typeface="Arial"/>
                <a:cs typeface="Arial"/>
              </a:rPr>
              <a:t>m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u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ll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a  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leadership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femminile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utilizzando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15" b="1">
                <a:solidFill>
                  <a:srgbClr val="853693"/>
                </a:solidFill>
                <a:latin typeface="Arial"/>
                <a:cs typeface="Arial"/>
              </a:rPr>
              <a:t>piattaforme </a:t>
            </a:r>
            <a:r>
              <a:rPr dirty="0" sz="2200" spc="-59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online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028" y="2753359"/>
            <a:ext cx="591756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L'European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europea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guidata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rappresenta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YWCA di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24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Paesi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europei.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visione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europea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quella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mondo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pienamente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inclusivo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giustizia,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pace,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salute,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dignità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umana,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libertà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cura dell'ambiente siano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promosse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sostenute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donne.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Europee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un'associazione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occupa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femminile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livello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locale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globale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notizie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conoscenze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programmi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progetti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locali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nazionali.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951" y="8523579"/>
            <a:ext cx="2924175" cy="1497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  <a:tabLst>
                <a:tab pos="2159635" algn="l"/>
              </a:tabLst>
            </a:pP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L'EYWCA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risorse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liberamente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disponibili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sviluppare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un'esperienza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ap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nto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strutturato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vo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no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rs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aes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eu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op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2688" y="7709661"/>
          <a:ext cx="3991610" cy="520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60"/>
                <a:gridCol w="3130550"/>
              </a:tblGrid>
              <a:tr h="168656">
                <a:tc gridSpan="2">
                  <a:txBody>
                    <a:bodyPr/>
                    <a:lstStyle/>
                    <a:p>
                      <a:pPr>
                        <a:lnSpc>
                          <a:spcPts val="1055"/>
                        </a:lnSpc>
                        <a:spcBef>
                          <a:spcPts val="170"/>
                        </a:spcBef>
                      </a:pP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LUZ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600" spc="-7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AZ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solidFill>
                      <a:srgbClr val="93C33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7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93C3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93C33C"/>
                    </a:solidFill>
                  </a:tcPr>
                </a:tc>
              </a:tr>
              <a:tr h="243839">
                <a:tc>
                  <a:txBody>
                    <a:bodyPr/>
                    <a:lstStyle/>
                    <a:p>
                      <a:pPr>
                        <a:lnSpc>
                          <a:spcPts val="1820"/>
                        </a:lnSpc>
                      </a:pP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600" spc="-10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solidFill>
                      <a:srgbClr val="93C3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grpSp>
        <p:nvGrpSpPr>
          <p:cNvPr id="15" name="object 15"/>
          <p:cNvGrpSpPr/>
          <p:nvPr/>
        </p:nvGrpSpPr>
        <p:grpSpPr>
          <a:xfrm>
            <a:off x="4200144" y="5201411"/>
            <a:ext cx="3359150" cy="4871085"/>
            <a:chOff x="4200144" y="5201411"/>
            <a:chExt cx="3359150" cy="4871085"/>
          </a:xfrm>
        </p:grpSpPr>
        <p:sp>
          <p:nvSpPr>
            <p:cNvPr id="16" name="object 16"/>
            <p:cNvSpPr/>
            <p:nvPr/>
          </p:nvSpPr>
          <p:spPr>
            <a:xfrm>
              <a:off x="4200144" y="5201411"/>
              <a:ext cx="3359150" cy="4871085"/>
            </a:xfrm>
            <a:custGeom>
              <a:avLst/>
              <a:gdLst/>
              <a:ahLst/>
              <a:cxnLst/>
              <a:rect l="l" t="t" r="r" b="b"/>
              <a:pathLst>
                <a:path w="3359150" h="4871084">
                  <a:moveTo>
                    <a:pt x="3358896" y="0"/>
                  </a:moveTo>
                  <a:lnTo>
                    <a:pt x="0" y="0"/>
                  </a:lnTo>
                  <a:lnTo>
                    <a:pt x="0" y="4870704"/>
                  </a:lnTo>
                  <a:lnTo>
                    <a:pt x="3358896" y="4870704"/>
                  </a:lnTo>
                  <a:lnTo>
                    <a:pt x="335889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0352" y="5353811"/>
              <a:ext cx="3218688" cy="456590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43</a:t>
            </a:fld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50450"/>
            <a:chOff x="-6349" y="0"/>
            <a:chExt cx="7565390" cy="9950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4074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7" y="2294508"/>
              <a:ext cx="3486912" cy="41443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-12700" y="1784985"/>
            <a:ext cx="5044440" cy="3264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Arial"/>
              <a:cs typeface="Arial"/>
            </a:endParaRPr>
          </a:p>
          <a:p>
            <a:pPr algn="just" marL="1232535" marR="1334770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233170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all'EYWCA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continuare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suo lavoro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mezzo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19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32535" marR="1334770" indent="-2870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233170" algn="l"/>
              </a:tabLst>
            </a:pP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L'uso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Facebook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ambiente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supporto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partecipanti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citato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beneficio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chiave nel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feedback.</a:t>
            </a:r>
            <a:endParaRPr sz="1200">
              <a:latin typeface="Lucida Sans Unicode"/>
              <a:cs typeface="Lucida Sans Unicode"/>
            </a:endParaRPr>
          </a:p>
          <a:p>
            <a:pPr algn="just" marL="1232535" marR="1334135" indent="-28702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1233170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l'opportunità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tutta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Europa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riunirsi,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contenuti,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barriere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leadership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femminile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discutere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224777"/>
            <a:ext cx="5589905" cy="276225"/>
            <a:chOff x="0" y="6224777"/>
            <a:chExt cx="5589905" cy="276225"/>
          </a:xfrm>
        </p:grpSpPr>
        <p:sp>
          <p:nvSpPr>
            <p:cNvPr id="11" name="object 11"/>
            <p:cNvSpPr/>
            <p:nvPr/>
          </p:nvSpPr>
          <p:spPr>
            <a:xfrm>
              <a:off x="0" y="6419278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78091" y="6224777"/>
              <a:ext cx="4912360" cy="276225"/>
            </a:xfrm>
            <a:custGeom>
              <a:avLst/>
              <a:gdLst/>
              <a:ahLst/>
              <a:cxnLst/>
              <a:rect l="l" t="t" r="r" b="b"/>
              <a:pathLst>
                <a:path w="4912360" h="276225">
                  <a:moveTo>
                    <a:pt x="339839" y="0"/>
                  </a:moveTo>
                  <a:lnTo>
                    <a:pt x="288036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88036" y="275844"/>
                  </a:lnTo>
                  <a:lnTo>
                    <a:pt x="339839" y="275844"/>
                  </a:lnTo>
                  <a:lnTo>
                    <a:pt x="339839" y="0"/>
                  </a:lnTo>
                  <a:close/>
                </a:path>
                <a:path w="4912360" h="276225">
                  <a:moveTo>
                    <a:pt x="4911814" y="0"/>
                  </a:moveTo>
                  <a:lnTo>
                    <a:pt x="4911814" y="0"/>
                  </a:lnTo>
                  <a:lnTo>
                    <a:pt x="339852" y="0"/>
                  </a:lnTo>
                  <a:lnTo>
                    <a:pt x="339852" y="275844"/>
                  </a:lnTo>
                  <a:lnTo>
                    <a:pt x="4911814" y="275844"/>
                  </a:lnTo>
                  <a:lnTo>
                    <a:pt x="4911814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17295" y="6234176"/>
            <a:ext cx="48310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DELL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412" y="6733412"/>
            <a:ext cx="3103880" cy="313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L'YWCA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Zoom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ospitare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modulo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"Donne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leadership".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modulo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erogato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virtualmente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attraverso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6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sessioni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90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minuti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nell'arco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mesi.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modulo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potrà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erogato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2023.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chiuso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Facebook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collegare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partecipanti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durante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programma.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facilitato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condivisione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informazioni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idee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rafforzato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l'elemento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rete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mm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virtual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programme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was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collectively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run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dirty="0" sz="1200" spc="3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members</a:t>
            </a:r>
            <a:r>
              <a:rPr dirty="0" sz="1200" spc="3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3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EYWCA</a:t>
            </a:r>
            <a:r>
              <a:rPr dirty="0" sz="1200" spc="3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Board</a:t>
            </a:r>
            <a:r>
              <a:rPr dirty="0" sz="1200" spc="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03370" y="6733412"/>
            <a:ext cx="310324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45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spc="-5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-3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200" spc="15" b="1">
                <a:solidFill>
                  <a:srgbClr val="93C33C"/>
                </a:solidFill>
                <a:latin typeface="Arial"/>
                <a:cs typeface="Arial"/>
              </a:rPr>
              <a:t>f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d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621665" algn="l"/>
                <a:tab pos="1122045" algn="l"/>
                <a:tab pos="1819910" algn="l"/>
                <a:tab pos="2173605" algn="l"/>
                <a:tab pos="2955925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iché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memb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sigli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03370" y="7648193"/>
            <a:ext cx="31032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amministrazione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avevano</a:t>
            </a:r>
            <a:r>
              <a:rPr dirty="0" sz="1200" spc="3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Zoom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prima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d'ora,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sorte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difficoltà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nell'utilizzo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alcune delle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funzionalità,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sale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riunioni.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Inoltre,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verificate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interruzioni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causa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guerra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mancanza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03370" y="8745473"/>
            <a:ext cx="31038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infrastrutture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alcune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aree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(Armenia).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Tuttavia,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organizzatori</a:t>
            </a:r>
            <a:r>
              <a:rPr dirty="0" sz="1200" spc="3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esercitati nell'uso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Zoom con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altri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membri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consiglio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prima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esto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ema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1579" y="440435"/>
            <a:ext cx="2055876" cy="1022603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43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65390" cy="7339965"/>
            <a:chOff x="0" y="2095499"/>
            <a:chExt cx="7565390" cy="7339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214619"/>
              <a:ext cx="2192020" cy="276225"/>
            </a:xfrm>
            <a:custGeom>
              <a:avLst/>
              <a:gdLst/>
              <a:ahLst/>
              <a:cxnLst/>
              <a:rect l="l" t="t" r="r" b="b"/>
              <a:pathLst>
                <a:path w="2192020" h="276225">
                  <a:moveTo>
                    <a:pt x="2191512" y="0"/>
                  </a:moveTo>
                  <a:lnTo>
                    <a:pt x="21366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136648" y="275844"/>
                  </a:lnTo>
                  <a:lnTo>
                    <a:pt x="2191512" y="275844"/>
                  </a:lnTo>
                  <a:lnTo>
                    <a:pt x="21915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14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1675" y="5223458"/>
            <a:ext cx="2999740" cy="1878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sviluppo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turismo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nell'area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Monti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Dauni,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promuovendo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ricchezza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imprese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locali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tradizionali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ospitalità,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gastronomia,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benessere,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cultura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ambiente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regione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fornendo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imprese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tema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taz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6392" y="1064133"/>
            <a:ext cx="3523615" cy="6654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85725" marR="5080" indent="-73660">
              <a:lnSpc>
                <a:spcPts val="2400"/>
              </a:lnSpc>
              <a:spcBef>
                <a:spcPts val="375"/>
              </a:spcBef>
            </a:pPr>
            <a:r>
              <a:rPr dirty="0" sz="2200" spc="10">
                <a:solidFill>
                  <a:srgbClr val="853693"/>
                </a:solidFill>
              </a:rPr>
              <a:t>Meridaunia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45">
                <a:solidFill>
                  <a:srgbClr val="853693"/>
                </a:solidFill>
              </a:rPr>
              <a:t> </a:t>
            </a:r>
            <a:r>
              <a:rPr dirty="0" sz="2200" spc="-30">
                <a:solidFill>
                  <a:srgbClr val="853693"/>
                </a:solidFill>
              </a:rPr>
              <a:t>la</a:t>
            </a:r>
            <a:r>
              <a:rPr dirty="0" sz="2200" spc="-45">
                <a:solidFill>
                  <a:srgbClr val="853693"/>
                </a:solidFill>
              </a:rPr>
              <a:t> </a:t>
            </a:r>
            <a:r>
              <a:rPr dirty="0" sz="2200" spc="-30">
                <a:solidFill>
                  <a:srgbClr val="853693"/>
                </a:solidFill>
              </a:rPr>
              <a:t>Campagna </a:t>
            </a:r>
            <a:r>
              <a:rPr dirty="0" sz="2200" spc="-600">
                <a:solidFill>
                  <a:srgbClr val="853693"/>
                </a:solidFill>
              </a:rPr>
              <a:t> </a:t>
            </a:r>
            <a:r>
              <a:rPr dirty="0" u="heavy" sz="2200" spc="-8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hlinkClick r:id="rId4"/>
              </a:rPr>
              <a:t>Visit</a:t>
            </a:r>
            <a:r>
              <a:rPr dirty="0" u="heavy" sz="2200" spc="-6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hlinkClick r:id="rId4"/>
              </a:rPr>
              <a:t> </a:t>
            </a:r>
            <a:r>
              <a:rPr dirty="0" u="heavy" sz="2200" spc="2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hlinkClick r:id="rId4"/>
              </a:rPr>
              <a:t>Monti</a:t>
            </a:r>
            <a:r>
              <a:rPr dirty="0" u="heavy" sz="2200" spc="-4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hlinkClick r:id="rId4"/>
              </a:rPr>
              <a:t> </a:t>
            </a:r>
            <a:r>
              <a:rPr dirty="0" u="heavy" sz="2200" spc="-1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hlinkClick r:id="rId4"/>
              </a:rPr>
              <a:t>Dauni</a:t>
            </a:r>
            <a:endParaRPr sz="2200"/>
          </a:p>
        </p:txBody>
      </p:sp>
      <p:sp>
        <p:nvSpPr>
          <p:cNvPr id="13" name="object 13"/>
          <p:cNvSpPr txBox="1"/>
          <p:nvPr/>
        </p:nvSpPr>
        <p:spPr>
          <a:xfrm>
            <a:off x="713028" y="2598165"/>
            <a:ext cx="5917565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Meridaunia</a:t>
            </a:r>
            <a:r>
              <a:rPr dirty="0" sz="1200" spc="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l'agenzia</a:t>
            </a:r>
            <a:r>
              <a:rPr dirty="0" sz="1200" spc="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locale</a:t>
            </a:r>
            <a:r>
              <a:rPr dirty="0" sz="1200" spc="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dell'area</a:t>
            </a:r>
            <a:r>
              <a:rPr dirty="0" sz="1200" spc="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Monti</a:t>
            </a:r>
            <a:r>
              <a:rPr dirty="0" sz="1200" spc="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Dauni,</a:t>
            </a:r>
            <a:r>
              <a:rPr dirty="0" sz="1200" spc="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montuosa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Puglia,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nell'Italia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meridionale.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Meridaunia</a:t>
            </a:r>
            <a:r>
              <a:rPr dirty="0" sz="1200" spc="3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responsabile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dell'attuazione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strategie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locale  in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consultazione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comuni,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imprese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comunità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locali.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elemento</a:t>
            </a:r>
            <a:r>
              <a:rPr dirty="0" sz="1200" spc="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chiave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strategia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1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turismo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mezzo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economico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regione.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6985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linea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desiderio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proteggere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l'ambiente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zona,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priorità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costruire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turismo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lento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sostenibile.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140207"/>
            <a:ext cx="7559040" cy="7922895"/>
            <a:chOff x="0" y="140207"/>
            <a:chExt cx="7559040" cy="792289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244" y="362711"/>
              <a:ext cx="2558796" cy="18841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7940230"/>
              <a:ext cx="1676400" cy="28575"/>
            </a:xfrm>
            <a:custGeom>
              <a:avLst/>
              <a:gdLst/>
              <a:ahLst/>
              <a:cxnLst/>
              <a:rect l="l" t="t" r="r" b="b"/>
              <a:pathLst>
                <a:path w="1676400" h="28575">
                  <a:moveTo>
                    <a:pt x="167614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76145" y="28575"/>
                  </a:lnTo>
                  <a:lnTo>
                    <a:pt x="167614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6180" y="7787258"/>
              <a:ext cx="3548379" cy="276225"/>
            </a:xfrm>
            <a:custGeom>
              <a:avLst/>
              <a:gdLst/>
              <a:ahLst/>
              <a:cxnLst/>
              <a:rect l="l" t="t" r="r" b="b"/>
              <a:pathLst>
                <a:path w="3548379" h="276225">
                  <a:moveTo>
                    <a:pt x="354787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547872" y="275844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777951" y="8601582"/>
            <a:ext cx="290830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creazione 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"Visit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Monti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Dauni",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un'applicazione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smartphone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riunisce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albergatori,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ristoratori,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siti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culturali,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ecc.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un'unica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gratuita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funzionalità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gestire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prenotazioni.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43</a:t>
            </a:fld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73709" y="7796910"/>
            <a:ext cx="35223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6180" y="8063102"/>
            <a:ext cx="861060" cy="24384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39"/>
              </a:lnSpc>
            </a:pP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12350"/>
            <a:chOff x="-6349" y="0"/>
            <a:chExt cx="7565390" cy="9912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65420" y="455675"/>
              <a:ext cx="1812289" cy="1061085"/>
            </a:xfrm>
            <a:custGeom>
              <a:avLst/>
              <a:gdLst/>
              <a:ahLst/>
              <a:cxnLst/>
              <a:rect l="l" t="t" r="r" b="b"/>
              <a:pathLst>
                <a:path w="1812290" h="1061085">
                  <a:moveTo>
                    <a:pt x="1812035" y="0"/>
                  </a:moveTo>
                  <a:lnTo>
                    <a:pt x="0" y="0"/>
                  </a:lnTo>
                  <a:lnTo>
                    <a:pt x="0" y="1060703"/>
                  </a:lnTo>
                  <a:lnTo>
                    <a:pt x="1812035" y="1060703"/>
                  </a:lnTo>
                  <a:lnTo>
                    <a:pt x="1812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87211"/>
              <a:ext cx="7559039" cy="40248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2530" y="6503161"/>
              <a:ext cx="1057910" cy="276225"/>
            </a:xfrm>
            <a:custGeom>
              <a:avLst/>
              <a:gdLst/>
              <a:ahLst/>
              <a:cxnLst/>
              <a:rect l="l" t="t" r="r" b="b"/>
              <a:pathLst>
                <a:path w="1057910" h="276225">
                  <a:moveTo>
                    <a:pt x="105765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1057656" y="275844"/>
                  </a:lnTo>
                  <a:lnTo>
                    <a:pt x="10576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2734817" y="3295650"/>
            <a:ext cx="941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0493" y="3295650"/>
            <a:ext cx="16021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931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	Italia,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tabLst>
                <a:tab pos="1509395" algn="l"/>
              </a:tabLst>
            </a:pP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sign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fic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5757" y="3478529"/>
            <a:ext cx="1040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7705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5505" y="3661409"/>
            <a:ext cx="311277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718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regione,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sostenendo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così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Meridaunia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suoi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obiettivi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promozione turistica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regione.</a:t>
            </a:r>
            <a:endParaRPr sz="1200">
              <a:latin typeface="Lucida Sans Unicode"/>
              <a:cs typeface="Lucida Sans Unicode"/>
            </a:endParaRPr>
          </a:p>
          <a:p>
            <a:pPr algn="just" marL="297180" marR="5080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781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successo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piattaforma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portato al primo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Open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Day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Monti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Dauni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giugno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2022.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festival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diffuso 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diversi comuni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coinvolge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artisti,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guide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culturali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ambientali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l'intera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comunità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far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rivivere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2530" y="6641401"/>
            <a:ext cx="1057910" cy="13779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PRATICA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0420" y="1776094"/>
            <a:ext cx="6838950" cy="4984750"/>
            <a:chOff x="720420" y="1776094"/>
            <a:chExt cx="6838950" cy="498475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8" y="2609087"/>
              <a:ext cx="3486912" cy="41513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34339" y="7023607"/>
            <a:ext cx="295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835" algn="l"/>
                <a:tab pos="1061085" algn="l"/>
                <a:tab pos="1577975" algn="l"/>
                <a:tab pos="1946275" algn="l"/>
                <a:tab pos="2515235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ese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5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4339" y="7206487"/>
            <a:ext cx="29502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4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caricare</a:t>
            </a:r>
            <a:r>
              <a:rPr dirty="0" sz="1200" spc="4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4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4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offerte</a:t>
            </a:r>
            <a:r>
              <a:rPr dirty="0" sz="1200" spc="4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4339" y="7389062"/>
            <a:ext cx="2952115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piattaforma,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viene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poi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compagnie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viaggio,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agenzie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prenotazione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privati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prenotare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pacchetti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turistici.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Poiché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Monti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Dauni,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loro favoloso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patrimonio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culturale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ambientale,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rientrano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nei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flussi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turistici 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massa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altre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regioni,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inizialmente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difficile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spiegare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valore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progetto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risti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9014" y="7206487"/>
            <a:ext cx="2953385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Inoltre,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molte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imprese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avevano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efficacemente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superare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sfide,</a:t>
            </a:r>
            <a:r>
              <a:rPr dirty="0" sz="1200" spc="2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Meridaunia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ha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organizzato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incontri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focus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group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rappresentanti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turismo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diversi</a:t>
            </a:r>
            <a:r>
              <a:rPr dirty="0" sz="1200" spc="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Paesi</a:t>
            </a:r>
            <a:r>
              <a:rPr dirty="0" sz="1200" spc="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</a:t>
            </a:r>
            <a:r>
              <a:rPr dirty="0" sz="1200" spc="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regione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organizzato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imprese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regione.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-12700" y="1784985"/>
            <a:ext cx="5044440" cy="1536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875665" marR="1360170" indent="-285115">
              <a:lnSpc>
                <a:spcPct val="100000"/>
              </a:lnSpc>
              <a:spcBef>
                <a:spcPts val="1340"/>
              </a:spcBef>
              <a:buClr>
                <a:srgbClr val="93C33C"/>
              </a:buClr>
              <a:buFont typeface="Arial MT"/>
              <a:buChar char="•"/>
              <a:tabLst>
                <a:tab pos="87630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Numerosi utenti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rivolti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sito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prenotare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esperienza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risti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875665" marR="1359535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87630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progetto</a:t>
            </a:r>
            <a:r>
              <a:rPr dirty="0" sz="1200" spc="3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avuto un tale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successo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volare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Dubai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all'Expo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migliori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progetti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sviluppo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rurale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25084" y="519683"/>
            <a:ext cx="1127760" cy="970788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43</a:t>
            </a:fld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095499"/>
            <a:ext cx="7559040" cy="8305800"/>
            <a:chOff x="0" y="2095499"/>
            <a:chExt cx="7559040" cy="8305800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2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4"/>
              <a:ext cx="80772" cy="1478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15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3881754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40">
                <a:solidFill>
                  <a:srgbClr val="853693"/>
                </a:solidFill>
              </a:rPr>
              <a:t>Prevenzione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-25">
                <a:solidFill>
                  <a:srgbClr val="853693"/>
                </a:solidFill>
              </a:rPr>
              <a:t>al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 spc="-65">
                <a:solidFill>
                  <a:srgbClr val="853693"/>
                </a:solidFill>
              </a:rPr>
              <a:t>suicidio</a:t>
            </a:r>
            <a:r>
              <a:rPr dirty="0" sz="2200" spc="-55">
                <a:solidFill>
                  <a:srgbClr val="853693"/>
                </a:solidFill>
              </a:rPr>
              <a:t> </a:t>
            </a:r>
            <a:r>
              <a:rPr dirty="0" sz="2200" spc="-70">
                <a:solidFill>
                  <a:srgbClr val="853693"/>
                </a:solidFill>
              </a:rPr>
              <a:t>R;pple</a:t>
            </a:r>
            <a:endParaRPr sz="2200"/>
          </a:p>
        </p:txBody>
      </p:sp>
      <p:grpSp>
        <p:nvGrpSpPr>
          <p:cNvPr id="11" name="object 11"/>
          <p:cNvGrpSpPr/>
          <p:nvPr/>
        </p:nvGrpSpPr>
        <p:grpSpPr>
          <a:xfrm>
            <a:off x="4398264" y="140207"/>
            <a:ext cx="3161030" cy="2546985"/>
            <a:chOff x="4398264" y="140207"/>
            <a:chExt cx="3161030" cy="254698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244" y="368426"/>
              <a:ext cx="2558796" cy="18794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8" y="1039355"/>
              <a:ext cx="957719" cy="9577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97840" y="7430515"/>
            <a:ext cx="311277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635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Intercettando contenuti dannosi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relativi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ismo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e/o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Offrendo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un'opportunità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speranza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migl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71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Garantire 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supporto immediato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salute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mentale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risorse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disponibili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seguono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dannosa.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5090540"/>
            <a:ext cx="2840355" cy="276225"/>
            <a:chOff x="0" y="5090540"/>
            <a:chExt cx="2840355" cy="276225"/>
          </a:xfrm>
        </p:grpSpPr>
        <p:sp>
          <p:nvSpPr>
            <p:cNvPr id="18" name="object 18"/>
            <p:cNvSpPr/>
            <p:nvPr/>
          </p:nvSpPr>
          <p:spPr>
            <a:xfrm>
              <a:off x="0" y="5244274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675" y="5090540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497840" y="5100065"/>
            <a:ext cx="3112770" cy="21729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5904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Quando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R;pple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fondata,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scoperto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disponibili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seguito 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natura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nociva,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fornivano supporto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mentale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solo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formato: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linea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telefonica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assistenza.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  <a:spcBef>
                <a:spcPts val="5"/>
              </a:spcBef>
            </a:pPr>
            <a:r>
              <a:rPr dirty="0" sz="1200" spc="-55" b="1">
                <a:solidFill>
                  <a:srgbClr val="853693"/>
                </a:solidFill>
                <a:latin typeface="Arial"/>
                <a:cs typeface="Arial"/>
              </a:rPr>
              <a:t>Le</a:t>
            </a:r>
            <a:r>
              <a:rPr dirty="0" sz="1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853693"/>
                </a:solidFill>
                <a:latin typeface="Arial"/>
                <a:cs typeface="Arial"/>
              </a:rPr>
              <a:t>persone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desiderose</a:t>
            </a:r>
            <a:r>
              <a:rPr dirty="0" sz="1200" spc="-20" b="1">
                <a:solidFill>
                  <a:srgbClr val="853693"/>
                </a:solidFill>
                <a:latin typeface="Arial"/>
                <a:cs typeface="Arial"/>
              </a:rPr>
              <a:t> di</a:t>
            </a:r>
            <a:r>
              <a:rPr dirty="0" sz="1200" spc="29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ricevere</a:t>
            </a:r>
            <a:r>
              <a:rPr dirty="0" sz="1200" spc="-2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35" b="1">
                <a:solidFill>
                  <a:srgbClr val="853693"/>
                </a:solidFill>
                <a:latin typeface="Arial"/>
                <a:cs typeface="Arial"/>
              </a:rPr>
              <a:t>il </a:t>
            </a:r>
            <a:r>
              <a:rPr dirty="0" sz="1200" spc="-3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200" spc="2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eg</a:t>
            </a:r>
            <a:r>
              <a:rPr dirty="0" sz="1200" spc="-2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70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200" spc="-4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-4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p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2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2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1200" spc="1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1675" y="1968880"/>
            <a:ext cx="136271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69149" y="2892297"/>
            <a:ext cx="6396355" cy="2364740"/>
            <a:chOff x="1169149" y="2892297"/>
            <a:chExt cx="6396355" cy="2364740"/>
          </a:xfrm>
        </p:grpSpPr>
        <p:sp>
          <p:nvSpPr>
            <p:cNvPr id="23" name="object 23"/>
            <p:cNvSpPr/>
            <p:nvPr/>
          </p:nvSpPr>
          <p:spPr>
            <a:xfrm>
              <a:off x="6915912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69149" y="4462652"/>
              <a:ext cx="2698115" cy="10795"/>
            </a:xfrm>
            <a:custGeom>
              <a:avLst/>
              <a:gdLst/>
              <a:ahLst/>
              <a:cxnLst/>
              <a:rect l="l" t="t" r="r" b="b"/>
              <a:pathLst>
                <a:path w="2698115" h="10795">
                  <a:moveTo>
                    <a:pt x="2697492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697492" y="10667"/>
                  </a:lnTo>
                  <a:lnTo>
                    <a:pt x="2697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713028" y="2703956"/>
            <a:ext cx="6010910" cy="178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Ci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1,2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milioni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ricerche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mese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"come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togliersi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vita"!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R;pple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chiama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"ricerche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contenuti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dannosi".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R;pple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benefica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prevenzione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suicidi,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nata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conseguenza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diretta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suicidio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avvenuto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seguito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dannosi.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obiettivo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quello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garantire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maggiore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aiuto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cercano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contenuti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dannosi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online.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9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https://www.ripplesuicideprevention.com/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243072" y="5276087"/>
            <a:ext cx="4316095" cy="5416550"/>
            <a:chOff x="3243072" y="5276087"/>
            <a:chExt cx="4316095" cy="541655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4319" y="5276087"/>
              <a:ext cx="3474720" cy="415899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43072" y="8150351"/>
              <a:ext cx="3720083" cy="2542031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912870" y="8401938"/>
            <a:ext cx="2357755" cy="1733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93C33C"/>
                </a:solidFill>
                <a:latin typeface="Calibri"/>
                <a:cs typeface="Calibri"/>
              </a:rPr>
              <a:t>App</a:t>
            </a:r>
            <a:endParaRPr sz="1500">
              <a:latin typeface="Calibri"/>
              <a:cs typeface="Calibri"/>
            </a:endParaRPr>
          </a:p>
          <a:p>
            <a:pPr algn="ctr" marL="1905">
              <a:lnSpc>
                <a:spcPts val="1555"/>
              </a:lnSpc>
              <a:spcBef>
                <a:spcPts val="5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Supporto</a:t>
            </a:r>
            <a:r>
              <a:rPr dirty="0" sz="13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breve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lungo</a:t>
            </a:r>
            <a:r>
              <a:rPr dirty="0" sz="13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termine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ts val="1795"/>
              </a:lnSpc>
            </a:pPr>
            <a:r>
              <a:rPr dirty="0" sz="1500" spc="-5" b="1">
                <a:solidFill>
                  <a:srgbClr val="93C33C"/>
                </a:solidFill>
                <a:latin typeface="Calibri"/>
                <a:cs typeface="Calibri"/>
              </a:rPr>
              <a:t>Call</a:t>
            </a:r>
            <a:endParaRPr sz="1500">
              <a:latin typeface="Calibri"/>
              <a:cs typeface="Calibri"/>
            </a:endParaRPr>
          </a:p>
          <a:p>
            <a:pPr algn="ctr" marL="1270">
              <a:lnSpc>
                <a:spcPts val="1555"/>
              </a:lnSpc>
              <a:spcBef>
                <a:spcPts val="10"/>
              </a:spcBef>
            </a:pP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Parla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dirty="0" sz="13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qualcuno</a:t>
            </a:r>
            <a:r>
              <a:rPr dirty="0" sz="13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giorno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notte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ts val="1795"/>
              </a:lnSpc>
            </a:pPr>
            <a:r>
              <a:rPr dirty="0" sz="1500" spc="-5" b="1">
                <a:solidFill>
                  <a:srgbClr val="93C33C"/>
                </a:solidFill>
                <a:latin typeface="Calibri"/>
                <a:cs typeface="Calibri"/>
              </a:rPr>
              <a:t>Local</a:t>
            </a:r>
            <a:endParaRPr sz="1500">
              <a:latin typeface="Calibri"/>
              <a:cs typeface="Calibri"/>
            </a:endParaRPr>
          </a:p>
          <a:p>
            <a:pPr algn="ctr" marL="1905">
              <a:lnSpc>
                <a:spcPts val="1555"/>
              </a:lnSpc>
              <a:spcBef>
                <a:spcPts val="10"/>
              </a:spcBef>
            </a:pPr>
            <a:r>
              <a:rPr dirty="0" sz="1300" spc="-30" b="1">
                <a:solidFill>
                  <a:srgbClr val="FFFFFF"/>
                </a:solidFill>
                <a:latin typeface="Calibri"/>
                <a:cs typeface="Calibri"/>
              </a:rPr>
              <a:t>Trova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supporto</a:t>
            </a:r>
            <a:r>
              <a:rPr dirty="0" sz="13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nella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tua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zona</a:t>
            </a:r>
            <a:endParaRPr sz="1300">
              <a:latin typeface="Calibri"/>
              <a:cs typeface="Calibri"/>
            </a:endParaRPr>
          </a:p>
          <a:p>
            <a:pPr algn="ctr" marL="1270">
              <a:lnSpc>
                <a:spcPts val="1795"/>
              </a:lnSpc>
            </a:pPr>
            <a:r>
              <a:rPr dirty="0" sz="1500" spc="-45" b="1">
                <a:solidFill>
                  <a:srgbClr val="93C33C"/>
                </a:solidFill>
                <a:latin typeface="Calibri"/>
                <a:cs typeface="Calibri"/>
              </a:rPr>
              <a:t>Text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Opzione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messaggi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24/7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97628" y="10109098"/>
            <a:ext cx="38989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5" b="1">
                <a:solidFill>
                  <a:srgbClr val="93C33C"/>
                </a:solidFill>
                <a:latin typeface="Calibri"/>
                <a:cs typeface="Calibri"/>
              </a:rPr>
              <a:t>W</a:t>
            </a:r>
            <a:r>
              <a:rPr dirty="0" sz="1500" spc="-5" b="1">
                <a:solidFill>
                  <a:srgbClr val="93C33C"/>
                </a:solidFill>
                <a:latin typeface="Calibri"/>
                <a:cs typeface="Calibri"/>
              </a:rPr>
              <a:t>eb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96561" y="10339222"/>
            <a:ext cx="122872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chat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web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3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forum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49" y="0"/>
            <a:ext cx="7565390" cy="5095240"/>
            <a:chOff x="-6349" y="0"/>
            <a:chExt cx="7565390" cy="5095240"/>
          </a:xfrm>
        </p:grpSpPr>
        <p:sp>
          <p:nvSpPr>
            <p:cNvPr id="8" name="object 8"/>
            <p:cNvSpPr/>
            <p:nvPr/>
          </p:nvSpPr>
          <p:spPr>
            <a:xfrm>
              <a:off x="3898391" y="2619755"/>
              <a:ext cx="3660775" cy="2475230"/>
            </a:xfrm>
            <a:custGeom>
              <a:avLst/>
              <a:gdLst/>
              <a:ahLst/>
              <a:cxnLst/>
              <a:rect l="l" t="t" r="r" b="b"/>
              <a:pathLst>
                <a:path w="3660775" h="2475229">
                  <a:moveTo>
                    <a:pt x="3660648" y="0"/>
                  </a:moveTo>
                  <a:lnTo>
                    <a:pt x="0" y="0"/>
                  </a:lnTo>
                  <a:lnTo>
                    <a:pt x="0" y="2474976"/>
                  </a:lnTo>
                  <a:lnTo>
                    <a:pt x="3660648" y="2474976"/>
                  </a:lnTo>
                  <a:lnTo>
                    <a:pt x="366064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13384" y="1812670"/>
              <a:ext cx="1432560" cy="276225"/>
            </a:xfrm>
            <a:custGeom>
              <a:avLst/>
              <a:gdLst/>
              <a:ahLst/>
              <a:cxnLst/>
              <a:rect l="l" t="t" r="r" b="b"/>
              <a:pathLst>
                <a:path w="1432560" h="276225">
                  <a:moveTo>
                    <a:pt x="1432560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1432560" y="275844"/>
                  </a:lnTo>
                  <a:lnTo>
                    <a:pt x="143256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7785" y="458723"/>
              <a:ext cx="2439669" cy="107289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0" y="5530595"/>
            <a:ext cx="7559040" cy="4381500"/>
            <a:chOff x="0" y="5530595"/>
            <a:chExt cx="7559040" cy="438150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530595"/>
              <a:ext cx="7559039" cy="43815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6073330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54366" y="5963538"/>
              <a:ext cx="856615" cy="276225"/>
            </a:xfrm>
            <a:custGeom>
              <a:avLst/>
              <a:gdLst/>
              <a:ahLst/>
              <a:cxnLst/>
              <a:rect l="l" t="t" r="r" b="b"/>
              <a:pathLst>
                <a:path w="856614" h="276225">
                  <a:moveTo>
                    <a:pt x="856487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856487" y="275844"/>
                  </a:lnTo>
                  <a:lnTo>
                    <a:pt x="85648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7434262"/>
              <a:ext cx="1680845" cy="28575"/>
            </a:xfrm>
            <a:custGeom>
              <a:avLst/>
              <a:gdLst/>
              <a:ahLst/>
              <a:cxnLst/>
              <a:rect l="l" t="t" r="r" b="b"/>
              <a:pathLst>
                <a:path w="1680845" h="28575">
                  <a:moveTo>
                    <a:pt x="1680718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1680718" y="28574"/>
                  </a:lnTo>
                  <a:lnTo>
                    <a:pt x="168071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36447" y="7324343"/>
              <a:ext cx="4407535" cy="276225"/>
            </a:xfrm>
            <a:custGeom>
              <a:avLst/>
              <a:gdLst/>
              <a:ahLst/>
              <a:cxnLst/>
              <a:rect l="l" t="t" r="r" b="b"/>
              <a:pathLst>
                <a:path w="4407535" h="276225">
                  <a:moveTo>
                    <a:pt x="4407408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4407408" y="275844"/>
                  </a:lnTo>
                  <a:lnTo>
                    <a:pt x="440740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7079360" y="10287406"/>
            <a:ext cx="126364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49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12700" y="1821560"/>
            <a:ext cx="6680834" cy="5781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0" b="1" strike="sngStrike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70" b="1" strike="sng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80" b="1" strike="sng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05" b="1" strike="noStrike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dirty="0" sz="1600" spc="-105" b="1" strike="noStrike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 algn="just" marL="850265" marR="2969260">
              <a:lnSpc>
                <a:spcPct val="100000"/>
              </a:lnSpc>
              <a:spcBef>
                <a:spcPts val="155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fondatrice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R;pple,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Alice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Hendy,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collaborato con </a:t>
            </a:r>
            <a:r>
              <a:rPr dirty="0" u="sng" sz="1200" spc="5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6"/>
              </a:rPr>
              <a:t>Blue </a:t>
            </a:r>
            <a:r>
              <a:rPr dirty="0" u="sng" sz="1200" spc="-6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6"/>
              </a:rPr>
              <a:t>Tea</a:t>
            </a:r>
            <a:r>
              <a:rPr dirty="0" sz="1200" spc="-55">
                <a:solidFill>
                  <a:srgbClr val="853693"/>
                </a:solidFill>
                <a:latin typeface="Lucida Sans Unicode"/>
                <a:cs typeface="Lucida Sans Unicode"/>
                <a:hlinkClick r:id="rId6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Software 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semplice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estensione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browser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esegue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JavaScript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parole chiave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elenco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400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termini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relativi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all'autolesionismo.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50265" marR="2971165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soluzione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intervento</a:t>
            </a:r>
            <a:r>
              <a:rPr dirty="0" sz="1200" spc="3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pop-up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appare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istantaneamente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quando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una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parola chiave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indica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intento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autolesionista.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50265" marR="2971165">
              <a:lnSpc>
                <a:spcPct val="100000"/>
              </a:lnSpc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L'obiettivo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far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sì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università,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governativi,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ecc.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aggiungano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l'estensione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reti,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che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pop-up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appaia quando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qualcuno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cerca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contenuti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dannosi.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2100">
              <a:latin typeface="Lucida Sans Unicode"/>
              <a:cs typeface="Lucida Sans Unicode"/>
            </a:endParaRPr>
          </a:p>
          <a:p>
            <a:pPr marL="967105">
              <a:lnSpc>
                <a:spcPct val="100000"/>
              </a:lnSpc>
            </a:pP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IMPATTO</a:t>
            </a:r>
            <a:endParaRPr sz="1600">
              <a:latin typeface="Arial"/>
              <a:cs typeface="Arial"/>
            </a:endParaRPr>
          </a:p>
          <a:p>
            <a:pPr algn="just" marL="952500" marR="5080">
              <a:lnSpc>
                <a:spcPct val="100000"/>
              </a:lnSpc>
              <a:spcBef>
                <a:spcPts val="143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quando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lanciata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10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settembre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2021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(l'annuale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Giornata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mondiale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mentale),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intercettato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almeno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21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ricerche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relative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casi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reali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autolesionismo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partire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dal settembre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2022,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messaggio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speranza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sostegno.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949325">
              <a:lnSpc>
                <a:spcPct val="100000"/>
              </a:lnSpc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9319" y="7680452"/>
            <a:ext cx="297180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creazione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strumento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intercettivo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R;pple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progettata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presentare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prompt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visivo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quando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persona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cerca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parole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frasi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chiave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dannose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relative al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tema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dell'autolesionismo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suicidio.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Queste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frasi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includono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tutte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parole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terminologia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identificate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indicatrici 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potenzialmente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dannosi.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  <a:spcBef>
                <a:spcPts val="5"/>
              </a:spcBef>
            </a:pP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Approfondimento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della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 trasformazione </a:t>
            </a:r>
            <a:r>
              <a:rPr dirty="0" sz="1200" spc="-32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digitale: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35322" y="7680452"/>
            <a:ext cx="297053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R;pple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implementato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web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includere: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1217295">
              <a:lnSpc>
                <a:spcPct val="100000"/>
              </a:lnSpc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t/for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web, 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ist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24</a:t>
            </a:r>
            <a:r>
              <a:rPr dirty="0" sz="1200" spc="-190">
                <a:solidFill>
                  <a:srgbClr val="FFFFFF"/>
                </a:solidFill>
                <a:latin typeface="Lucida Sans Unicode"/>
                <a:cs typeface="Lucida Sans Unicode"/>
              </a:rPr>
              <a:t>/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7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servizio</a:t>
            </a:r>
            <a:r>
              <a:rPr dirty="0" sz="1200" spc="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telefonico</a:t>
            </a:r>
            <a:r>
              <a:rPr dirty="0" sz="1200" spc="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24</a:t>
            </a:r>
            <a:r>
              <a:rPr dirty="0" sz="1200" spc="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ore</a:t>
            </a:r>
            <a:r>
              <a:rPr dirty="0" sz="1200" spc="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24,</a:t>
            </a:r>
            <a:r>
              <a:rPr dirty="0" sz="1200" spc="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7</a:t>
            </a:r>
            <a:r>
              <a:rPr dirty="0" sz="1200" spc="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giorni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7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endParaRPr sz="12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1364615" algn="l"/>
                <a:tab pos="1863089" algn="l"/>
                <a:tab pos="230378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rto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imm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rmi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Segnala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ist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29455" y="2752343"/>
            <a:ext cx="3529584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78251"/>
            <a:ext cx="7559040" cy="5537200"/>
            <a:chOff x="0" y="2778251"/>
            <a:chExt cx="7559040" cy="553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86327"/>
              <a:ext cx="7559040" cy="4928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78251"/>
              <a:ext cx="3424428" cy="40004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13028" y="435610"/>
            <a:ext cx="427482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2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spc="-8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spc="-365" b="1">
                <a:solidFill>
                  <a:srgbClr val="853693"/>
                </a:solidFill>
                <a:latin typeface="Arial"/>
                <a:cs typeface="Arial"/>
              </a:rPr>
              <a:t>’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è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29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f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3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95" b="1">
                <a:solidFill>
                  <a:srgbClr val="853693"/>
                </a:solidFill>
                <a:latin typeface="Arial"/>
                <a:cs typeface="Arial"/>
              </a:rPr>
              <a:t>m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z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io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-14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5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405" b="1">
                <a:solidFill>
                  <a:srgbClr val="853693"/>
                </a:solidFill>
                <a:latin typeface="Arial"/>
                <a:cs typeface="Arial"/>
              </a:rPr>
              <a:t>?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028" y="1477771"/>
            <a:ext cx="620776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6F2F9F"/>
                </a:solidFill>
                <a:latin typeface="Arial"/>
                <a:cs typeface="Arial"/>
              </a:rPr>
              <a:t>Perché</a:t>
            </a:r>
            <a:r>
              <a:rPr dirty="0" sz="1200" spc="-5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6F2F9F"/>
                </a:solidFill>
                <a:latin typeface="Arial"/>
                <a:cs typeface="Arial"/>
              </a:rPr>
              <a:t>la</a:t>
            </a:r>
            <a:r>
              <a:rPr dirty="0" sz="1200" spc="-3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6F2F9F"/>
                </a:solidFill>
                <a:latin typeface="Arial"/>
                <a:cs typeface="Arial"/>
              </a:rPr>
              <a:t>trasformazione</a:t>
            </a:r>
            <a:r>
              <a:rPr dirty="0" sz="1200" spc="-3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6F2F9F"/>
                </a:solidFill>
                <a:latin typeface="Arial"/>
                <a:cs typeface="Arial"/>
              </a:rPr>
              <a:t>digitale</a:t>
            </a:r>
            <a:r>
              <a:rPr dirty="0" sz="1200" spc="-5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6F2F9F"/>
                </a:solidFill>
                <a:latin typeface="Arial"/>
                <a:cs typeface="Arial"/>
              </a:rPr>
              <a:t>è</a:t>
            </a:r>
            <a:r>
              <a:rPr dirty="0" sz="1200" spc="-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6F2F9F"/>
                </a:solidFill>
                <a:latin typeface="Arial"/>
                <a:cs typeface="Arial"/>
              </a:rPr>
              <a:t>importante?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200"/>
              </a:lnSpc>
              <a:spcBef>
                <a:spcPts val="1220"/>
              </a:spcBef>
            </a:pPr>
            <a:r>
              <a:rPr dirty="0" sz="1050" spc="-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050" spc="5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050" spc="-10">
                <a:solidFill>
                  <a:srgbClr val="5C5C5C"/>
                </a:solidFill>
                <a:latin typeface="Lucida Sans Unicode"/>
                <a:cs typeface="Lucida Sans Unicode"/>
              </a:rPr>
              <a:t>importante per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050" spc="-45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05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050" spc="-5">
                <a:solidFill>
                  <a:srgbClr val="5C5C5C"/>
                </a:solidFill>
                <a:latin typeface="Lucida Sans Unicode"/>
                <a:cs typeface="Lucida Sans Unicode"/>
              </a:rPr>
              <a:t>per una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serie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05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35">
                <a:solidFill>
                  <a:srgbClr val="5C5C5C"/>
                </a:solidFill>
                <a:latin typeface="Lucida Sans Unicode"/>
                <a:cs typeface="Lucida Sans Unicode"/>
              </a:rPr>
              <a:t>motivi, </a:t>
            </a:r>
            <a:r>
              <a:rPr dirty="0" sz="1050" spc="-5">
                <a:solidFill>
                  <a:srgbClr val="5C5C5C"/>
                </a:solidFill>
                <a:latin typeface="Lucida Sans Unicode"/>
                <a:cs typeface="Lucida Sans Unicode"/>
              </a:rPr>
              <a:t>tra </a:t>
            </a:r>
            <a:r>
              <a:rPr dirty="0" sz="1050" spc="-40">
                <a:solidFill>
                  <a:srgbClr val="5C5C5C"/>
                </a:solidFill>
                <a:latin typeface="Lucida Sans Unicode"/>
                <a:cs typeface="Lucida Sans Unicode"/>
              </a:rPr>
              <a:t>cui: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incontrare 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utenti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05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05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stakeholder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nel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luogo </a:t>
            </a:r>
            <a:r>
              <a:rPr dirty="0" sz="105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cui </a:t>
            </a:r>
            <a:r>
              <a:rPr dirty="0" sz="1050" spc="-3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trovano, </a:t>
            </a:r>
            <a:r>
              <a:rPr dirty="0" sz="1050" spc="-10">
                <a:solidFill>
                  <a:srgbClr val="5C5C5C"/>
                </a:solidFill>
                <a:latin typeface="Lucida Sans Unicode"/>
                <a:cs typeface="Lucida Sans Unicode"/>
              </a:rPr>
              <a:t>ovvero </a:t>
            </a:r>
            <a:r>
              <a:rPr dirty="0" sz="105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sempre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050" spc="-25">
                <a:solidFill>
                  <a:srgbClr val="5C5C5C"/>
                </a:solidFill>
                <a:latin typeface="Lucida Sans Unicode"/>
                <a:cs typeface="Lucida Sans Unicode"/>
              </a:rPr>
              <a:t>spesso online,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consentire </a:t>
            </a:r>
            <a:r>
              <a:rPr dirty="0" sz="1050" spc="-35">
                <a:solidFill>
                  <a:srgbClr val="5C5C5C"/>
                </a:solidFill>
                <a:latin typeface="Lucida Sans Unicode"/>
                <a:cs typeface="Lucida Sans Unicode"/>
              </a:rPr>
              <a:t>all'organizzazione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di raggiungere </a:t>
            </a:r>
            <a:r>
              <a:rPr dirty="0" sz="1050" spc="-10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pubblico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ampio, </a:t>
            </a:r>
            <a:r>
              <a:rPr dirty="0" sz="105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10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bacino</a:t>
            </a:r>
            <a:r>
              <a:rPr dirty="0" sz="105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talenti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05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ampio</a:t>
            </a:r>
            <a:r>
              <a:rPr dirty="0" sz="105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40">
                <a:solidFill>
                  <a:srgbClr val="5C5C5C"/>
                </a:solidFill>
                <a:latin typeface="Lucida Sans Unicode"/>
                <a:cs typeface="Lucida Sans Unicode"/>
              </a:rPr>
              <a:t>grazie</a:t>
            </a:r>
            <a:r>
              <a:rPr dirty="0" sz="105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lavoro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distanza</a:t>
            </a:r>
            <a:r>
              <a:rPr dirty="0" sz="105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40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05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30">
                <a:solidFill>
                  <a:srgbClr val="5C5C5C"/>
                </a:solidFill>
                <a:latin typeface="Lucida Sans Unicode"/>
                <a:cs typeface="Lucida Sans Unicode"/>
              </a:rPr>
              <a:t>infine,</a:t>
            </a:r>
            <a:r>
              <a:rPr dirty="0" sz="105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contribuire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05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15">
                <a:solidFill>
                  <a:srgbClr val="5C5C5C"/>
                </a:solidFill>
                <a:latin typeface="Lucida Sans Unicode"/>
                <a:cs typeface="Lucida Sans Unicode"/>
              </a:rPr>
              <a:t>ridurre</a:t>
            </a:r>
            <a:r>
              <a:rPr dirty="0" sz="105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05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35">
                <a:solidFill>
                  <a:srgbClr val="5C5C5C"/>
                </a:solidFill>
                <a:latin typeface="Lucida Sans Unicode"/>
                <a:cs typeface="Lucida Sans Unicode"/>
              </a:rPr>
              <a:t>costi </a:t>
            </a:r>
            <a:r>
              <a:rPr dirty="0" sz="1050" spc="-3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05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05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5C5C5C"/>
                </a:solidFill>
                <a:latin typeface="Lucida Sans Unicode"/>
                <a:cs typeface="Lucida Sans Unicode"/>
              </a:rPr>
              <a:t>l'impatto.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0" y="3725798"/>
          <a:ext cx="3233420" cy="312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5805"/>
                <a:gridCol w="723900"/>
                <a:gridCol w="1783080"/>
              </a:tblGrid>
              <a:tr h="142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800" spc="-1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SFIDE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solidFill>
                      <a:srgbClr val="93C33C"/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03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4765">
                    <a:solidFill>
                      <a:srgbClr val="93C3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tabLst>
                          <a:tab pos="1774825" algn="l"/>
                        </a:tabLst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1780032" y="5722619"/>
            <a:ext cx="5779135" cy="4002404"/>
            <a:chOff x="1780032" y="5722619"/>
            <a:chExt cx="5779135" cy="4002404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0032" y="5905499"/>
              <a:ext cx="1098804" cy="10972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0227" y="5722619"/>
              <a:ext cx="3448812" cy="40020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34255" y="6525513"/>
              <a:ext cx="1275715" cy="12700"/>
            </a:xfrm>
            <a:custGeom>
              <a:avLst/>
              <a:gdLst/>
              <a:ahLst/>
              <a:cxnLst/>
              <a:rect l="l" t="t" r="r" b="b"/>
              <a:pathLst>
                <a:path w="1275714" h="12700">
                  <a:moveTo>
                    <a:pt x="0" y="12700"/>
                  </a:moveTo>
                  <a:lnTo>
                    <a:pt x="1275461" y="12700"/>
                  </a:lnTo>
                  <a:lnTo>
                    <a:pt x="127546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13028" y="4260849"/>
            <a:ext cx="238125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ich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ed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mbi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li 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'i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marL="184785" marR="3492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8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form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</a:t>
            </a:r>
            <a:endParaRPr sz="1200">
              <a:latin typeface="Lucida Sans Unicode"/>
              <a:cs typeface="Lucida Sans Unicode"/>
            </a:endParaRPr>
          </a:p>
          <a:p>
            <a:pPr marL="184785" marR="35433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mbi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tecnologico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isc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imen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isc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09716" y="6321043"/>
            <a:ext cx="1682750" cy="31242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4765" rIns="0" bIns="0" rtlCol="0" vert="horz">
            <a:spAutoFit/>
          </a:bodyPr>
          <a:lstStyle/>
          <a:p>
            <a:pPr marL="60325">
              <a:lnSpc>
                <a:spcPct val="100000"/>
              </a:lnSpc>
              <a:spcBef>
                <a:spcPts val="195"/>
              </a:spcBef>
            </a:pPr>
            <a:r>
              <a:rPr dirty="0" sz="1800" spc="-75" b="1">
                <a:solidFill>
                  <a:srgbClr val="FFFFFF"/>
                </a:solidFill>
                <a:latin typeface="Arial"/>
                <a:cs typeface="Arial"/>
              </a:rPr>
              <a:t>OPPORTUNITÀ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79513" y="6333489"/>
            <a:ext cx="348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5280" algn="l"/>
              </a:tabLst>
            </a:pPr>
            <a:r>
              <a:rPr dirty="0" u="dash" sz="1800" spc="-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800" spc="-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4008" y="8529827"/>
            <a:ext cx="1097279" cy="109728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802504" y="6856221"/>
            <a:ext cx="2479040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marR="19812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za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</a:t>
            </a:r>
            <a:endParaRPr sz="1200">
              <a:latin typeface="Lucida Sans Unicode"/>
              <a:cs typeface="Lucida Sans Unicode"/>
            </a:endParaRPr>
          </a:p>
          <a:p>
            <a:pPr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risor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eff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ei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fondi</a:t>
            </a:r>
            <a:endParaRPr sz="1200">
              <a:latin typeface="Lucida Sans Unicode"/>
              <a:cs typeface="Lucida Sans Unicode"/>
            </a:endParaRPr>
          </a:p>
          <a:p>
            <a:pPr marL="184785" marR="1841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ica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gli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interessate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endParaRPr sz="1200">
              <a:latin typeface="Lucida Sans Unicode"/>
              <a:cs typeface="Lucida Sans Unicode"/>
            </a:endParaRPr>
          </a:p>
          <a:p>
            <a:pPr marL="184785" marR="2228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rime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taz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nuove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idee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04253" y="10281320"/>
            <a:ext cx="127000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16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095499"/>
            <a:ext cx="7559039" cy="267309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94005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40">
                <a:solidFill>
                  <a:srgbClr val="853693"/>
                </a:solidFill>
              </a:rPr>
              <a:t>S</a:t>
            </a:r>
            <a:r>
              <a:rPr dirty="0" sz="2200" spc="-245">
                <a:solidFill>
                  <a:srgbClr val="853693"/>
                </a:solidFill>
              </a:rPr>
              <a:t>R</a:t>
            </a:r>
            <a:r>
              <a:rPr dirty="0" sz="2200" spc="-270">
                <a:solidFill>
                  <a:srgbClr val="853693"/>
                </a:solidFill>
              </a:rPr>
              <a:t>A</a:t>
            </a:r>
            <a:r>
              <a:rPr dirty="0" sz="2200" spc="-155">
                <a:solidFill>
                  <a:srgbClr val="853693"/>
                </a:solidFill>
              </a:rPr>
              <a:t>V</a:t>
            </a:r>
            <a:r>
              <a:rPr dirty="0" sz="2200">
                <a:solidFill>
                  <a:srgbClr val="853693"/>
                </a:solidFill>
              </a:rPr>
              <a:t>I</a:t>
            </a:r>
            <a:r>
              <a:rPr dirty="0" sz="2200" spc="-75">
                <a:solidFill>
                  <a:srgbClr val="853693"/>
                </a:solidFill>
              </a:rPr>
              <a:t> </a:t>
            </a:r>
            <a:r>
              <a:rPr dirty="0" sz="2200" spc="-195">
                <a:solidFill>
                  <a:srgbClr val="853693"/>
                </a:solidFill>
              </a:rPr>
              <a:t>L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>
                <a:solidFill>
                  <a:srgbClr val="853693"/>
                </a:solidFill>
              </a:rPr>
              <a:t>p</a:t>
            </a:r>
            <a:r>
              <a:rPr dirty="0" sz="2200" spc="-55">
                <a:solidFill>
                  <a:srgbClr val="853693"/>
                </a:solidFill>
              </a:rPr>
              <a:t> </a:t>
            </a:r>
            <a:r>
              <a:rPr dirty="0" sz="2200" spc="-229">
                <a:solidFill>
                  <a:srgbClr val="853693"/>
                </a:solidFill>
              </a:rPr>
              <a:t>R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 spc="5">
                <a:solidFill>
                  <a:srgbClr val="853693"/>
                </a:solidFill>
              </a:rPr>
              <a:t>a</a:t>
            </a:r>
            <a:r>
              <a:rPr dirty="0" sz="2200" spc="5">
                <a:solidFill>
                  <a:srgbClr val="853693"/>
                </a:solidFill>
              </a:rPr>
              <a:t>d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-145">
                <a:solidFill>
                  <a:srgbClr val="853693"/>
                </a:solidFill>
              </a:rPr>
              <a:t>g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-190">
                <a:solidFill>
                  <a:srgbClr val="853693"/>
                </a:solidFill>
              </a:rPr>
              <a:t>A</a:t>
            </a:r>
            <a:r>
              <a:rPr dirty="0" sz="2200" spc="5">
                <a:solidFill>
                  <a:srgbClr val="853693"/>
                </a:solidFill>
              </a:rPr>
              <a:t>p</a:t>
            </a:r>
            <a:r>
              <a:rPr dirty="0" sz="2200">
                <a:solidFill>
                  <a:srgbClr val="853693"/>
                </a:solidFill>
              </a:rPr>
              <a:t>p</a:t>
            </a:r>
            <a:endParaRPr sz="2200"/>
          </a:p>
        </p:txBody>
      </p:sp>
      <p:sp>
        <p:nvSpPr>
          <p:cNvPr id="11" name="object 11"/>
          <p:cNvSpPr txBox="1"/>
          <p:nvPr/>
        </p:nvSpPr>
        <p:spPr>
          <a:xfrm>
            <a:off x="434441" y="7979155"/>
            <a:ext cx="314388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dottor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Laha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rivolto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all'intelligenza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artificiale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(AI)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mezzo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sviluppare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soluzione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digitale.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Non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avendo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tecnologiche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necessarie,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collaborato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Liopa,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un'azienda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dell'Irlanda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Nord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nata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Queens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University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Belfast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(QUB).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Insieme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sviluppato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SRAVI,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un'applicazione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smartphone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registra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interpreta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labbra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pazienti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mentre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parlano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prima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soluzione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commerciale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lettura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lab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5090540"/>
            <a:ext cx="2840355" cy="276225"/>
            <a:chOff x="0" y="5090540"/>
            <a:chExt cx="2840355" cy="276225"/>
          </a:xfrm>
        </p:grpSpPr>
        <p:sp>
          <p:nvSpPr>
            <p:cNvPr id="13" name="object 13"/>
            <p:cNvSpPr/>
            <p:nvPr/>
          </p:nvSpPr>
          <p:spPr>
            <a:xfrm>
              <a:off x="0" y="5244274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675" y="5090540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028" y="2792729"/>
            <a:ext cx="415861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dottor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Shondipon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Laha,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consulente 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terapia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intensiva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presso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Lancashire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Teaching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Hospitals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NHS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Trust,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spes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paz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esempio,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possono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aver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subito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3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intervento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chirurgico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gola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un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ictus.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osservato 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perdita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capacità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comunicare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può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l'ansia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ostacolare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recupero,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frustrante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sog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2892297"/>
            <a:ext cx="7565390" cy="6543040"/>
            <a:chOff x="0" y="2892297"/>
            <a:chExt cx="7565390" cy="6543040"/>
          </a:xfrm>
        </p:grpSpPr>
        <p:sp>
          <p:nvSpPr>
            <p:cNvPr id="18" name="object 18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0" y="7432738"/>
              <a:ext cx="1676400" cy="28575"/>
            </a:xfrm>
            <a:custGeom>
              <a:avLst/>
              <a:gdLst/>
              <a:ahLst/>
              <a:cxnLst/>
              <a:rect l="l" t="t" r="r" b="b"/>
              <a:pathLst>
                <a:path w="1676400" h="28575">
                  <a:moveTo>
                    <a:pt x="1676145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1676145" y="28574"/>
                  </a:lnTo>
                  <a:lnTo>
                    <a:pt x="167614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6180" y="7279258"/>
              <a:ext cx="3548379" cy="276225"/>
            </a:xfrm>
            <a:custGeom>
              <a:avLst/>
              <a:gdLst/>
              <a:ahLst/>
              <a:cxnLst/>
              <a:rect l="l" t="t" r="r" b="b"/>
              <a:pathLst>
                <a:path w="3548379" h="276225">
                  <a:moveTo>
                    <a:pt x="354787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547872" y="275844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434441" y="5100065"/>
            <a:ext cx="3761740" cy="2457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18770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Arial"/>
              <a:cs typeface="Arial"/>
            </a:endParaRPr>
          </a:p>
          <a:p>
            <a:pPr algn="just" marL="12700" marR="622935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tempo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infermieri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medici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terapia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intensiva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ricorrevano ai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gesti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scrittura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comunicare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pazienti,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queste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soluzioni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presentavano</a:t>
            </a:r>
            <a:r>
              <a:rPr dirty="0" sz="1200" spc="3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inconvenienti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pratici.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dottor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Laha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capito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lettura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labiale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era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chiave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risolvere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problema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comunicazione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alleviare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l'ansia.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Lucida Sans Unicode"/>
              <a:cs typeface="Lucida Sans Unicode"/>
            </a:endParaRPr>
          </a:p>
          <a:p>
            <a:pPr marL="251460">
              <a:lnSpc>
                <a:spcPct val="100000"/>
              </a:lnSpc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6180" y="7555102"/>
            <a:ext cx="861060" cy="24384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39"/>
              </a:lnSpc>
            </a:pP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398264" y="140207"/>
            <a:ext cx="3161030" cy="2546985"/>
            <a:chOff x="4398264" y="140207"/>
            <a:chExt cx="3161030" cy="254698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244" y="362711"/>
              <a:ext cx="2558796" cy="18851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8" y="1039355"/>
              <a:ext cx="957719" cy="9577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189720"/>
            <a:chOff x="-6349" y="0"/>
            <a:chExt cx="7565390" cy="9189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28031"/>
              <a:ext cx="7559039" cy="436168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95019" y="6350253"/>
            <a:ext cx="5950585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145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Liopa,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un'azienda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nata da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15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anni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sull'IA,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parlato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sull'elaborazione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immagini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presso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Queens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University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Belfast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(QUB)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dottor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Laha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l'équipe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terapia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intensiva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Lancashire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Teaching </a:t>
            </a:r>
            <a:r>
              <a:rPr dirty="0" sz="1200" spc="-3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Hospitals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NHS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Trust,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professor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Danny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McAuley della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QUB,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studiare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fattibilità dell'uso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lettura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labiale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basata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sull'IA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ambiente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terapia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intensiva.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2667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finanziamento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programma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Biomedical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Catalyst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Innovate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UK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dottor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Laha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Liopa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testare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perfezionare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riconoscimento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vocale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visivo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Liopa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determinarne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l'idoneità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all'uso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ambito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sanitario.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ulteriore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finanziamento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Innovate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UK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ottenuto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prototipo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dell'applicazione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SRAVI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personale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reparto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terapia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intensiva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può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filmare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frasi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pronunciate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pazienti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riceverne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trascrizione.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13525" y="2333497"/>
            <a:ext cx="3793490" cy="3516629"/>
            <a:chOff x="-13525" y="2333497"/>
            <a:chExt cx="3793490" cy="351662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33497"/>
              <a:ext cx="3779519" cy="33632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1" y="5697473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96442" y="5573775"/>
              <a:ext cx="1361440" cy="276225"/>
            </a:xfrm>
            <a:custGeom>
              <a:avLst/>
              <a:gdLst/>
              <a:ahLst/>
              <a:cxnLst/>
              <a:rect l="l" t="t" r="r" b="b"/>
              <a:pathLst>
                <a:path w="1361439" h="276225">
                  <a:moveTo>
                    <a:pt x="1360932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360932" y="275843"/>
                  </a:lnTo>
                  <a:lnTo>
                    <a:pt x="136093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96442" y="5711761"/>
            <a:ext cx="1361440" cy="13843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08019" y="458723"/>
            <a:ext cx="3851275" cy="4269105"/>
            <a:chOff x="3708019" y="458723"/>
            <a:chExt cx="3851275" cy="426910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6196" y="458723"/>
              <a:ext cx="2461259" cy="10728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8019" y="2327147"/>
              <a:ext cx="3851021" cy="2400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6072" y="2528315"/>
              <a:ext cx="3172968" cy="17876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3152" y="3282683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9475" y="3443432"/>
              <a:ext cx="731760" cy="731464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44100"/>
            <a:chOff x="-6349" y="0"/>
            <a:chExt cx="7565390" cy="9944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57671"/>
              <a:ext cx="7559039" cy="41864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2530" y="6466585"/>
              <a:ext cx="1856739" cy="276225"/>
            </a:xfrm>
            <a:custGeom>
              <a:avLst/>
              <a:gdLst/>
              <a:ahLst/>
              <a:cxnLst/>
              <a:rect l="l" t="t" r="r" b="b"/>
              <a:pathLst>
                <a:path w="1856739" h="276225">
                  <a:moveTo>
                    <a:pt x="772668" y="0"/>
                  </a:moveTo>
                  <a:lnTo>
                    <a:pt x="257556" y="0"/>
                  </a:lnTo>
                  <a:lnTo>
                    <a:pt x="207264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207264" y="275844"/>
                  </a:lnTo>
                  <a:lnTo>
                    <a:pt x="257556" y="275844"/>
                  </a:lnTo>
                  <a:lnTo>
                    <a:pt x="772668" y="275844"/>
                  </a:lnTo>
                  <a:lnTo>
                    <a:pt x="772668" y="0"/>
                  </a:lnTo>
                  <a:close/>
                </a:path>
                <a:path w="1856739" h="276225">
                  <a:moveTo>
                    <a:pt x="1856270" y="0"/>
                  </a:moveTo>
                  <a:lnTo>
                    <a:pt x="1083602" y="0"/>
                  </a:lnTo>
                  <a:lnTo>
                    <a:pt x="1033310" y="0"/>
                  </a:lnTo>
                  <a:lnTo>
                    <a:pt x="821474" y="0"/>
                  </a:lnTo>
                  <a:lnTo>
                    <a:pt x="772706" y="0"/>
                  </a:lnTo>
                  <a:lnTo>
                    <a:pt x="772706" y="275844"/>
                  </a:lnTo>
                  <a:lnTo>
                    <a:pt x="821474" y="275844"/>
                  </a:lnTo>
                  <a:lnTo>
                    <a:pt x="1033310" y="275844"/>
                  </a:lnTo>
                  <a:lnTo>
                    <a:pt x="1083602" y="275844"/>
                  </a:lnTo>
                  <a:lnTo>
                    <a:pt x="1856270" y="275844"/>
                  </a:lnTo>
                  <a:lnTo>
                    <a:pt x="185627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42530" y="6476238"/>
            <a:ext cx="185673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0420" y="1776094"/>
            <a:ext cx="6838950" cy="4662805"/>
            <a:chOff x="720420" y="1776094"/>
            <a:chExt cx="6838950" cy="466280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8" y="2294508"/>
              <a:ext cx="3486912" cy="41443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834339" y="7023607"/>
            <a:ext cx="286766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dottor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Laha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Lancashire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Teaching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Hospitals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NHS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Trust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Liopa,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2019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2021,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testare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mettere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punto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prototipo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SRAVI,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sostegno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programmi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R&amp;S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go-to-market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Invest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NI.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risultato</a:t>
            </a:r>
            <a:r>
              <a:rPr dirty="0" sz="1200" spc="3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2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versione</a:t>
            </a:r>
            <a:r>
              <a:rPr dirty="0" sz="1200" spc="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SRAVI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4339" y="8304021"/>
            <a:ext cx="286893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disponibile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oggi: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soluzione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commerciale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lettura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automatica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labbra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ambito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sanitario,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un'accuratezza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almeno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95%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lettura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labiale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elenco predefinito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zia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ome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12700" y="1784985"/>
            <a:ext cx="5044440" cy="3063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algn="just" marL="850265" marR="1334770">
              <a:lnSpc>
                <a:spcPct val="100000"/>
              </a:lnSpc>
              <a:spcBef>
                <a:spcPts val="1835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L'applicazione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SRAVI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uso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personale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Lancashire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Teaching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Hospitals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NHS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Trust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all'ospedale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supportare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efficacemente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recupero dei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pazienti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voce,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riducendo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così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tempi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recupero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frustrazioni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pazienti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ica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50265" marR="1334135">
              <a:lnSpc>
                <a:spcPct val="100000"/>
              </a:lnSpc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Liopa sta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ora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discutendo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altri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NHS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Trust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ospedali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altre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regioni,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compreso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Nord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America,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significa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un'idea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aiuterà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migl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iaia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6196" y="458723"/>
            <a:ext cx="2461259" cy="107289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374007" y="7051381"/>
            <a:ext cx="2810510" cy="198945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>
              <a:lnSpc>
                <a:spcPct val="97000"/>
              </a:lnSpc>
              <a:spcBef>
                <a:spcPts val="190"/>
              </a:spcBef>
            </a:pPr>
            <a:r>
              <a:rPr dirty="0" sz="1650" spc="-140" b="1" i="1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dirty="0" sz="1650" spc="-20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2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olog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dirty="0" sz="1650" spc="-17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nta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65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nti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25" b="1" i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nte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25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95" b="1" i="1">
                <a:solidFill>
                  <a:srgbClr val="FFFFFF"/>
                </a:solidFill>
                <a:latin typeface="Arial"/>
                <a:cs typeface="Arial"/>
              </a:rPr>
              <a:t>", 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dirty="0" sz="1650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2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tor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7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40" b="1" i="1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dirty="0" sz="1650" spc="-22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20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5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VI 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1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b="1" i="1">
                <a:solidFill>
                  <a:srgbClr val="FFFFFF"/>
                </a:solidFill>
                <a:latin typeface="Arial"/>
                <a:cs typeface="Arial"/>
              </a:rPr>
              <a:t>tte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nti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1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dirty="0" sz="1650" spc="-10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guarigione".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78066" y="8730995"/>
            <a:ext cx="851535" cy="617220"/>
          </a:xfrm>
          <a:custGeom>
            <a:avLst/>
            <a:gdLst/>
            <a:ahLst/>
            <a:cxnLst/>
            <a:rect l="l" t="t" r="r" b="b"/>
            <a:pathLst>
              <a:path w="851534" h="617220">
                <a:moveTo>
                  <a:pt x="257099" y="254"/>
                </a:moveTo>
                <a:lnTo>
                  <a:pt x="201966" y="32439"/>
                </a:lnTo>
                <a:lnTo>
                  <a:pt x="158128" y="65207"/>
                </a:lnTo>
                <a:lnTo>
                  <a:pt x="119590" y="101615"/>
                </a:lnTo>
                <a:lnTo>
                  <a:pt x="86576" y="141421"/>
                </a:lnTo>
                <a:lnTo>
                  <a:pt x="59312" y="184381"/>
                </a:lnTo>
                <a:lnTo>
                  <a:pt x="38024" y="230251"/>
                </a:lnTo>
                <a:lnTo>
                  <a:pt x="23661" y="270468"/>
                </a:lnTo>
                <a:lnTo>
                  <a:pt x="12342" y="311150"/>
                </a:lnTo>
                <a:lnTo>
                  <a:pt x="4413" y="350855"/>
                </a:lnTo>
                <a:lnTo>
                  <a:pt x="51" y="389001"/>
                </a:lnTo>
                <a:lnTo>
                  <a:pt x="0" y="435046"/>
                </a:lnTo>
                <a:lnTo>
                  <a:pt x="6115" y="476186"/>
                </a:lnTo>
                <a:lnTo>
                  <a:pt x="18375" y="512373"/>
                </a:lnTo>
                <a:lnTo>
                  <a:pt x="65498" y="572331"/>
                </a:lnTo>
                <a:lnTo>
                  <a:pt x="100873" y="594661"/>
                </a:lnTo>
                <a:lnTo>
                  <a:pt x="141178" y="609728"/>
                </a:lnTo>
                <a:lnTo>
                  <a:pt x="184709" y="616712"/>
                </a:lnTo>
                <a:lnTo>
                  <a:pt x="193853" y="617220"/>
                </a:lnTo>
                <a:lnTo>
                  <a:pt x="198298" y="617220"/>
                </a:lnTo>
                <a:lnTo>
                  <a:pt x="236972" y="613747"/>
                </a:lnTo>
                <a:lnTo>
                  <a:pt x="273085" y="603535"/>
                </a:lnTo>
                <a:lnTo>
                  <a:pt x="275384" y="602361"/>
                </a:lnTo>
                <a:lnTo>
                  <a:pt x="185471" y="602361"/>
                </a:lnTo>
                <a:lnTo>
                  <a:pt x="144908" y="595947"/>
                </a:lnTo>
                <a:lnTo>
                  <a:pt x="107477" y="582009"/>
                </a:lnTo>
                <a:lnTo>
                  <a:pt x="74689" y="561355"/>
                </a:lnTo>
                <a:lnTo>
                  <a:pt x="26200" y="493342"/>
                </a:lnTo>
                <a:lnTo>
                  <a:pt x="15526" y="445262"/>
                </a:lnTo>
                <a:lnTo>
                  <a:pt x="14370" y="392969"/>
                </a:lnTo>
                <a:lnTo>
                  <a:pt x="21067" y="338878"/>
                </a:lnTo>
                <a:lnTo>
                  <a:pt x="33952" y="285400"/>
                </a:lnTo>
                <a:lnTo>
                  <a:pt x="51359" y="234950"/>
                </a:lnTo>
                <a:lnTo>
                  <a:pt x="71512" y="191617"/>
                </a:lnTo>
                <a:lnTo>
                  <a:pt x="97178" y="150923"/>
                </a:lnTo>
                <a:lnTo>
                  <a:pt x="128178" y="113093"/>
                </a:lnTo>
                <a:lnTo>
                  <a:pt x="164333" y="78354"/>
                </a:lnTo>
                <a:lnTo>
                  <a:pt x="205461" y="46931"/>
                </a:lnTo>
                <a:lnTo>
                  <a:pt x="251384" y="19050"/>
                </a:lnTo>
                <a:lnTo>
                  <a:pt x="267443" y="19050"/>
                </a:lnTo>
                <a:lnTo>
                  <a:pt x="257099" y="254"/>
                </a:lnTo>
                <a:close/>
              </a:path>
              <a:path w="851534" h="617220">
                <a:moveTo>
                  <a:pt x="267443" y="19050"/>
                </a:moveTo>
                <a:lnTo>
                  <a:pt x="251384" y="19050"/>
                </a:lnTo>
                <a:lnTo>
                  <a:pt x="304851" y="116332"/>
                </a:lnTo>
                <a:lnTo>
                  <a:pt x="261324" y="140465"/>
                </a:lnTo>
                <a:lnTo>
                  <a:pt x="224762" y="173196"/>
                </a:lnTo>
                <a:lnTo>
                  <a:pt x="195302" y="214491"/>
                </a:lnTo>
                <a:lnTo>
                  <a:pt x="173152" y="264160"/>
                </a:lnTo>
                <a:lnTo>
                  <a:pt x="169977" y="273685"/>
                </a:lnTo>
                <a:lnTo>
                  <a:pt x="193345" y="273685"/>
                </a:lnTo>
                <a:lnTo>
                  <a:pt x="232703" y="276623"/>
                </a:lnTo>
                <a:lnTo>
                  <a:pt x="297465" y="300313"/>
                </a:lnTo>
                <a:lnTo>
                  <a:pt x="343102" y="345346"/>
                </a:lnTo>
                <a:lnTo>
                  <a:pt x="365756" y="403818"/>
                </a:lnTo>
                <a:lnTo>
                  <a:pt x="368605" y="437769"/>
                </a:lnTo>
                <a:lnTo>
                  <a:pt x="365756" y="470540"/>
                </a:lnTo>
                <a:lnTo>
                  <a:pt x="343102" y="528941"/>
                </a:lnTo>
                <a:lnTo>
                  <a:pt x="295110" y="576518"/>
                </a:lnTo>
                <a:lnTo>
                  <a:pt x="224970" y="600985"/>
                </a:lnTo>
                <a:lnTo>
                  <a:pt x="185471" y="602361"/>
                </a:lnTo>
                <a:lnTo>
                  <a:pt x="275384" y="602361"/>
                </a:lnTo>
                <a:lnTo>
                  <a:pt x="333680" y="564134"/>
                </a:lnTo>
                <a:lnTo>
                  <a:pt x="370558" y="506237"/>
                </a:lnTo>
                <a:lnTo>
                  <a:pt x="382956" y="437769"/>
                </a:lnTo>
                <a:lnTo>
                  <a:pt x="379807" y="400929"/>
                </a:lnTo>
                <a:lnTo>
                  <a:pt x="354935" y="337488"/>
                </a:lnTo>
                <a:lnTo>
                  <a:pt x="305270" y="288466"/>
                </a:lnTo>
                <a:lnTo>
                  <a:pt x="235432" y="262768"/>
                </a:lnTo>
                <a:lnTo>
                  <a:pt x="193345" y="259588"/>
                </a:lnTo>
                <a:lnTo>
                  <a:pt x="190043" y="259588"/>
                </a:lnTo>
                <a:lnTo>
                  <a:pt x="211959" y="214451"/>
                </a:lnTo>
                <a:lnTo>
                  <a:pt x="240541" y="177228"/>
                </a:lnTo>
                <a:lnTo>
                  <a:pt x="275750" y="147966"/>
                </a:lnTo>
                <a:lnTo>
                  <a:pt x="317424" y="126873"/>
                </a:lnTo>
                <a:lnTo>
                  <a:pt x="325171" y="123952"/>
                </a:lnTo>
                <a:lnTo>
                  <a:pt x="267443" y="19050"/>
                </a:lnTo>
                <a:close/>
              </a:path>
              <a:path w="851534" h="617220">
                <a:moveTo>
                  <a:pt x="725602" y="0"/>
                </a:moveTo>
                <a:lnTo>
                  <a:pt x="670785" y="32081"/>
                </a:lnTo>
                <a:lnTo>
                  <a:pt x="626998" y="64793"/>
                </a:lnTo>
                <a:lnTo>
                  <a:pt x="588236" y="101203"/>
                </a:lnTo>
                <a:lnTo>
                  <a:pt x="554712" y="141073"/>
                </a:lnTo>
                <a:lnTo>
                  <a:pt x="526642" y="184168"/>
                </a:lnTo>
                <a:lnTo>
                  <a:pt x="504241" y="230251"/>
                </a:lnTo>
                <a:lnTo>
                  <a:pt x="481405" y="303644"/>
                </a:lnTo>
                <a:lnTo>
                  <a:pt x="471944" y="350719"/>
                </a:lnTo>
                <a:lnTo>
                  <a:pt x="467252" y="399506"/>
                </a:lnTo>
                <a:lnTo>
                  <a:pt x="467206" y="403179"/>
                </a:lnTo>
                <a:lnTo>
                  <a:pt x="469388" y="451717"/>
                </a:lnTo>
                <a:lnTo>
                  <a:pt x="481274" y="500078"/>
                </a:lnTo>
                <a:lnTo>
                  <a:pt x="505257" y="543306"/>
                </a:lnTo>
                <a:lnTo>
                  <a:pt x="533802" y="572077"/>
                </a:lnTo>
                <a:lnTo>
                  <a:pt x="568932" y="594407"/>
                </a:lnTo>
                <a:lnTo>
                  <a:pt x="608895" y="609474"/>
                </a:lnTo>
                <a:lnTo>
                  <a:pt x="651942" y="616458"/>
                </a:lnTo>
                <a:lnTo>
                  <a:pt x="661086" y="616966"/>
                </a:lnTo>
                <a:lnTo>
                  <a:pt x="665277" y="616966"/>
                </a:lnTo>
                <a:lnTo>
                  <a:pt x="703468" y="613533"/>
                </a:lnTo>
                <a:lnTo>
                  <a:pt x="739255" y="603408"/>
                </a:lnTo>
                <a:lnTo>
                  <a:pt x="741303" y="602361"/>
                </a:lnTo>
                <a:lnTo>
                  <a:pt x="652704" y="602361"/>
                </a:lnTo>
                <a:lnTo>
                  <a:pt x="612622" y="595947"/>
                </a:lnTo>
                <a:lnTo>
                  <a:pt x="575504" y="582009"/>
                </a:lnTo>
                <a:lnTo>
                  <a:pt x="542887" y="561355"/>
                </a:lnTo>
                <a:lnTo>
                  <a:pt x="493903" y="493935"/>
                </a:lnTo>
                <a:lnTo>
                  <a:pt x="483012" y="447938"/>
                </a:lnTo>
                <a:lnTo>
                  <a:pt x="481243" y="399506"/>
                </a:lnTo>
                <a:lnTo>
                  <a:pt x="486205" y="351340"/>
                </a:lnTo>
                <a:lnTo>
                  <a:pt x="495508" y="306143"/>
                </a:lnTo>
                <a:lnTo>
                  <a:pt x="506762" y="266615"/>
                </a:lnTo>
                <a:lnTo>
                  <a:pt x="538656" y="191824"/>
                </a:lnTo>
                <a:lnTo>
                  <a:pt x="565060" y="150970"/>
                </a:lnTo>
                <a:lnTo>
                  <a:pt x="596586" y="113093"/>
                </a:lnTo>
                <a:lnTo>
                  <a:pt x="633033" y="78391"/>
                </a:lnTo>
                <a:lnTo>
                  <a:pt x="674201" y="47062"/>
                </a:lnTo>
                <a:lnTo>
                  <a:pt x="719887" y="19304"/>
                </a:lnTo>
                <a:lnTo>
                  <a:pt x="736225" y="19304"/>
                </a:lnTo>
                <a:lnTo>
                  <a:pt x="725602" y="0"/>
                </a:lnTo>
                <a:close/>
              </a:path>
              <a:path w="851534" h="617220">
                <a:moveTo>
                  <a:pt x="736225" y="19304"/>
                </a:moveTo>
                <a:lnTo>
                  <a:pt x="719887" y="19304"/>
                </a:lnTo>
                <a:lnTo>
                  <a:pt x="773354" y="116586"/>
                </a:lnTo>
                <a:lnTo>
                  <a:pt x="729827" y="140719"/>
                </a:lnTo>
                <a:lnTo>
                  <a:pt x="693265" y="173450"/>
                </a:lnTo>
                <a:lnTo>
                  <a:pt x="663823" y="214705"/>
                </a:lnTo>
                <a:lnTo>
                  <a:pt x="641655" y="264414"/>
                </a:lnTo>
                <a:lnTo>
                  <a:pt x="638480" y="273939"/>
                </a:lnTo>
                <a:lnTo>
                  <a:pt x="661848" y="273939"/>
                </a:lnTo>
                <a:lnTo>
                  <a:pt x="700952" y="276909"/>
                </a:lnTo>
                <a:lnTo>
                  <a:pt x="764825" y="300567"/>
                </a:lnTo>
                <a:lnTo>
                  <a:pt x="810386" y="345239"/>
                </a:lnTo>
                <a:lnTo>
                  <a:pt x="833937" y="403179"/>
                </a:lnTo>
                <a:lnTo>
                  <a:pt x="836854" y="437769"/>
                </a:lnTo>
                <a:lnTo>
                  <a:pt x="833933" y="471112"/>
                </a:lnTo>
                <a:lnTo>
                  <a:pt x="810279" y="529226"/>
                </a:lnTo>
                <a:lnTo>
                  <a:pt x="761271" y="576518"/>
                </a:lnTo>
                <a:lnTo>
                  <a:pt x="691719" y="600985"/>
                </a:lnTo>
                <a:lnTo>
                  <a:pt x="652704" y="602361"/>
                </a:lnTo>
                <a:lnTo>
                  <a:pt x="741303" y="602361"/>
                </a:lnTo>
                <a:lnTo>
                  <a:pt x="799516" y="564134"/>
                </a:lnTo>
                <a:lnTo>
                  <a:pt x="838267" y="506682"/>
                </a:lnTo>
                <a:lnTo>
                  <a:pt x="851205" y="437515"/>
                </a:lnTo>
                <a:lnTo>
                  <a:pt x="848026" y="400050"/>
                </a:lnTo>
                <a:lnTo>
                  <a:pt x="822380" y="336931"/>
                </a:lnTo>
                <a:lnTo>
                  <a:pt x="772969" y="288426"/>
                </a:lnTo>
                <a:lnTo>
                  <a:pt x="703937" y="262586"/>
                </a:lnTo>
                <a:lnTo>
                  <a:pt x="661848" y="259334"/>
                </a:lnTo>
                <a:lnTo>
                  <a:pt x="658546" y="259334"/>
                </a:lnTo>
                <a:lnTo>
                  <a:pt x="680432" y="214237"/>
                </a:lnTo>
                <a:lnTo>
                  <a:pt x="709044" y="176974"/>
                </a:lnTo>
                <a:lnTo>
                  <a:pt x="744253" y="147712"/>
                </a:lnTo>
                <a:lnTo>
                  <a:pt x="785927" y="126619"/>
                </a:lnTo>
                <a:lnTo>
                  <a:pt x="793674" y="123698"/>
                </a:lnTo>
                <a:lnTo>
                  <a:pt x="736225" y="19304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17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65390" cy="5350510"/>
            <a:chOff x="0" y="140207"/>
            <a:chExt cx="7565390" cy="53505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6340" y="329183"/>
              <a:ext cx="2552700" cy="18751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151193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15">
                <a:solidFill>
                  <a:srgbClr val="853693"/>
                </a:solidFill>
              </a:rPr>
              <a:t>F</a:t>
            </a:r>
            <a:r>
              <a:rPr dirty="0" sz="2200" spc="-5">
                <a:solidFill>
                  <a:srgbClr val="853693"/>
                </a:solidFill>
              </a:rPr>
              <a:t>oo</a:t>
            </a:r>
            <a:r>
              <a:rPr dirty="0" sz="2200">
                <a:solidFill>
                  <a:srgbClr val="853693"/>
                </a:solidFill>
              </a:rPr>
              <a:t>d</a:t>
            </a:r>
            <a:r>
              <a:rPr dirty="0" sz="2200" spc="-75">
                <a:solidFill>
                  <a:srgbClr val="853693"/>
                </a:solidFill>
              </a:rPr>
              <a:t> </a:t>
            </a:r>
            <a:r>
              <a:rPr dirty="0" sz="2200" spc="-190">
                <a:solidFill>
                  <a:srgbClr val="853693"/>
                </a:solidFill>
              </a:rPr>
              <a:t>C</a:t>
            </a:r>
            <a:r>
              <a:rPr dirty="0" sz="2200" spc="-65">
                <a:solidFill>
                  <a:srgbClr val="853693"/>
                </a:solidFill>
              </a:rPr>
              <a:t>l</a:t>
            </a:r>
            <a:r>
              <a:rPr dirty="0" sz="2200" spc="-5">
                <a:solidFill>
                  <a:srgbClr val="853693"/>
                </a:solidFill>
              </a:rPr>
              <a:t>o</a:t>
            </a:r>
            <a:r>
              <a:rPr dirty="0" sz="2200">
                <a:solidFill>
                  <a:srgbClr val="853693"/>
                </a:solidFill>
              </a:rPr>
              <a:t>u</a:t>
            </a:r>
            <a:r>
              <a:rPr dirty="0" sz="2200">
                <a:solidFill>
                  <a:srgbClr val="853693"/>
                </a:solidFill>
              </a:rPr>
              <a:t>d</a:t>
            </a:r>
            <a:endParaRPr sz="2200"/>
          </a:p>
        </p:txBody>
      </p:sp>
      <p:sp>
        <p:nvSpPr>
          <p:cNvPr id="14" name="object 14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3028" y="2753359"/>
            <a:ext cx="591756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Food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Cloud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con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banca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cibo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sede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Irlanda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dedica alla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riduzione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quantità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rifiuti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alimentari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eccesso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mettendo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contatto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aziende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dispongono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cibo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eccesso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caritatevoli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gruppi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comunitari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bisogno.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apertura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2013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fornito alle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140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milioni 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pasti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sarebbero andati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sprecati.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Attualmente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sostiene più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9.500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gruppi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comunitari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Unito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Irlanda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trasporta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circa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56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pasti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minuto,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24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24,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7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giorni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7.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5373623"/>
            <a:ext cx="7559040" cy="4157979"/>
            <a:chOff x="0" y="5373623"/>
            <a:chExt cx="7559040" cy="4157979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4320" y="5373623"/>
              <a:ext cx="3474720" cy="415747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7528750"/>
              <a:ext cx="1676400" cy="28575"/>
            </a:xfrm>
            <a:custGeom>
              <a:avLst/>
              <a:gdLst/>
              <a:ahLst/>
              <a:cxnLst/>
              <a:rect l="l" t="t" r="r" b="b"/>
              <a:pathLst>
                <a:path w="1676400" h="28575">
                  <a:moveTo>
                    <a:pt x="167614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76145" y="28575"/>
                  </a:lnTo>
                  <a:lnTo>
                    <a:pt x="167614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6180" y="7375525"/>
              <a:ext cx="3548379" cy="276225"/>
            </a:xfrm>
            <a:custGeom>
              <a:avLst/>
              <a:gdLst/>
              <a:ahLst/>
              <a:cxnLst/>
              <a:rect l="l" t="t" r="r" b="b"/>
              <a:pathLst>
                <a:path w="3548379" h="276225">
                  <a:moveTo>
                    <a:pt x="3547872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3547872" y="275843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71402" rIns="0" bIns="0" rtlCol="0" vert="horz">
            <a:spAutoFit/>
          </a:bodyPr>
          <a:lstStyle/>
          <a:p>
            <a:pPr algn="just" marL="80010">
              <a:lnSpc>
                <a:spcPct val="100000"/>
              </a:lnSpc>
              <a:spcBef>
                <a:spcPts val="95"/>
              </a:spcBef>
            </a:pPr>
            <a:r>
              <a:rPr dirty="0" spc="5"/>
              <a:t>I</a:t>
            </a:r>
            <a:r>
              <a:rPr dirty="0" spc="-150"/>
              <a:t>L</a:t>
            </a:r>
            <a:r>
              <a:rPr dirty="0" spc="-30"/>
              <a:t> </a:t>
            </a:r>
            <a:r>
              <a:rPr dirty="0" spc="-100"/>
              <a:t>P</a:t>
            </a:r>
            <a:r>
              <a:rPr dirty="0" spc="-165"/>
              <a:t>R</a:t>
            </a:r>
            <a:r>
              <a:rPr dirty="0" spc="10"/>
              <a:t>O</a:t>
            </a:r>
            <a:r>
              <a:rPr dirty="0" spc="-114"/>
              <a:t>B</a:t>
            </a:r>
            <a:r>
              <a:rPr dirty="0" spc="-145"/>
              <a:t>L</a:t>
            </a:r>
            <a:r>
              <a:rPr dirty="0" spc="-40"/>
              <a:t>E</a:t>
            </a:r>
            <a:r>
              <a:rPr dirty="0" spc="-35"/>
              <a:t>M</a:t>
            </a:r>
            <a:r>
              <a:rPr dirty="0" spc="-80"/>
              <a:t>A/S</a:t>
            </a:r>
            <a:r>
              <a:rPr dirty="0" spc="-135"/>
              <a:t>C</a:t>
            </a:r>
            <a:r>
              <a:rPr dirty="0" spc="-35"/>
              <a:t>OPO</a:t>
            </a:r>
          </a:p>
          <a:p>
            <a:pPr algn="just" marL="52705" marR="579120">
              <a:lnSpc>
                <a:spcPct val="100000"/>
              </a:lnSpc>
              <a:spcBef>
                <a:spcPts val="1855"/>
              </a:spcBef>
            </a:pPr>
            <a:r>
              <a:rPr dirty="0" sz="1200" spc="-70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globale, 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10" b="0">
                <a:solidFill>
                  <a:srgbClr val="5C5C5C"/>
                </a:solidFill>
                <a:latin typeface="Lucida Sans Unicode"/>
                <a:cs typeface="Lucida Sans Unicode"/>
              </a:rPr>
              <a:t>33%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cibo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viene 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sprecato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 causando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emissioni</a:t>
            </a:r>
            <a:r>
              <a:rPr dirty="0" sz="1200" spc="32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 carbonio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quattro volte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superiori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quelle </a:t>
            </a:r>
            <a:r>
              <a:rPr dirty="0" sz="1200" spc="-36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dell'aviazione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globale,</a:t>
            </a:r>
            <a:r>
              <a:rPr dirty="0" sz="1200" spc="30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mentre</a:t>
            </a:r>
            <a:r>
              <a:rPr dirty="0" sz="1200" spc="35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allo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stesso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tempo 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stima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75" b="0">
                <a:solidFill>
                  <a:srgbClr val="5C5C5C"/>
                </a:solidFill>
                <a:latin typeface="Lucida Sans Unicode"/>
                <a:cs typeface="Lucida Sans Unicode"/>
              </a:rPr>
              <a:t>821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milioni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abbiano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cibo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sufficienza. </a:t>
            </a:r>
            <a:r>
              <a:rPr dirty="0" sz="1200" spc="-36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FoodCloud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29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propone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cambiare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-5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situazione.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pc="-145"/>
              <a:t>L</a:t>
            </a:r>
            <a:r>
              <a:rPr dirty="0" spc="-150"/>
              <a:t>A</a:t>
            </a:r>
            <a:r>
              <a:rPr dirty="0" spc="-30"/>
              <a:t> </a:t>
            </a:r>
            <a:r>
              <a:rPr dirty="0" spc="-190"/>
              <a:t>S</a:t>
            </a:r>
            <a:r>
              <a:rPr dirty="0" spc="5"/>
              <a:t>O</a:t>
            </a:r>
            <a:r>
              <a:rPr dirty="0" spc="-70"/>
              <a:t>LUZ</a:t>
            </a:r>
            <a:r>
              <a:rPr dirty="0" spc="-20"/>
              <a:t>I</a:t>
            </a:r>
            <a:r>
              <a:rPr dirty="0" spc="20"/>
              <a:t>O</a:t>
            </a:r>
            <a:r>
              <a:rPr dirty="0" spc="30"/>
              <a:t>N</a:t>
            </a:r>
            <a:r>
              <a:rPr dirty="0" spc="-180"/>
              <a:t>E</a:t>
            </a:r>
            <a:r>
              <a:rPr dirty="0" spc="-75"/>
              <a:t> </a:t>
            </a:r>
            <a:r>
              <a:rPr dirty="0" spc="15"/>
              <a:t>D</a:t>
            </a:r>
            <a:r>
              <a:rPr dirty="0"/>
              <a:t>I</a:t>
            </a:r>
            <a:r>
              <a:rPr dirty="0" spc="-40"/>
              <a:t> </a:t>
            </a:r>
            <a:r>
              <a:rPr dirty="0" spc="-80"/>
              <a:t>T</a:t>
            </a:r>
            <a:r>
              <a:rPr dirty="0" spc="-165"/>
              <a:t>R</a:t>
            </a:r>
            <a:r>
              <a:rPr dirty="0" spc="-145"/>
              <a:t>A</a:t>
            </a:r>
            <a:r>
              <a:rPr dirty="0" spc="-110"/>
              <a:t>SF</a:t>
            </a:r>
            <a:r>
              <a:rPr dirty="0" spc="-130"/>
              <a:t>O</a:t>
            </a:r>
            <a:r>
              <a:rPr dirty="0" spc="-165"/>
              <a:t>R</a:t>
            </a:r>
            <a:r>
              <a:rPr dirty="0" spc="-20"/>
              <a:t>M</a:t>
            </a:r>
            <a:r>
              <a:rPr dirty="0" spc="-15"/>
              <a:t>A</a:t>
            </a:r>
            <a:r>
              <a:rPr dirty="0" spc="-20"/>
              <a:t>ZI</a:t>
            </a:r>
            <a:r>
              <a:rPr dirty="0" spc="-25"/>
              <a:t>O</a:t>
            </a:r>
            <a:r>
              <a:rPr dirty="0" spc="50"/>
              <a:t>N</a:t>
            </a:r>
            <a:r>
              <a:rPr dirty="0" spc="-180"/>
              <a:t>E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86180" y="7651368"/>
            <a:ext cx="861060" cy="24384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39"/>
              </a:lnSpc>
            </a:pP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248" y="8209026"/>
            <a:ext cx="290830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creazione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"Foodiverse".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applicazione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creata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conoscenze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FoodCloud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settore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banchi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alimentari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Foodcloud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altri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banchi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alimentari,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aiutarli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operazioni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contribuire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riduzione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201411"/>
            <a:ext cx="7559040" cy="4528185"/>
            <a:chOff x="0" y="5201411"/>
            <a:chExt cx="7559040" cy="4528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76444" y="5201411"/>
              <a:ext cx="2482850" cy="1784985"/>
            </a:xfrm>
            <a:custGeom>
              <a:avLst/>
              <a:gdLst/>
              <a:ahLst/>
              <a:cxnLst/>
              <a:rect l="l" t="t" r="r" b="b"/>
              <a:pathLst>
                <a:path w="2482850" h="1784984">
                  <a:moveTo>
                    <a:pt x="2482596" y="0"/>
                  </a:moveTo>
                  <a:lnTo>
                    <a:pt x="0" y="0"/>
                  </a:lnTo>
                  <a:lnTo>
                    <a:pt x="0" y="1784604"/>
                  </a:lnTo>
                  <a:lnTo>
                    <a:pt x="2482596" y="1784604"/>
                  </a:lnTo>
                  <a:lnTo>
                    <a:pt x="248259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6096190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42530" y="5950330"/>
              <a:ext cx="2763520" cy="276225"/>
            </a:xfrm>
            <a:custGeom>
              <a:avLst/>
              <a:gdLst/>
              <a:ahLst/>
              <a:cxnLst/>
              <a:rect l="l" t="t" r="r" b="b"/>
              <a:pathLst>
                <a:path w="2763520" h="276225">
                  <a:moveTo>
                    <a:pt x="583679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583679" y="275844"/>
                  </a:lnTo>
                  <a:lnTo>
                    <a:pt x="583679" y="0"/>
                  </a:lnTo>
                  <a:close/>
                </a:path>
                <a:path w="2763520" h="276225">
                  <a:moveTo>
                    <a:pt x="2763050" y="0"/>
                  </a:moveTo>
                  <a:lnTo>
                    <a:pt x="2763050" y="0"/>
                  </a:lnTo>
                  <a:lnTo>
                    <a:pt x="583730" y="0"/>
                  </a:lnTo>
                  <a:lnTo>
                    <a:pt x="583730" y="275844"/>
                  </a:lnTo>
                  <a:lnTo>
                    <a:pt x="2763050" y="275844"/>
                  </a:lnTo>
                  <a:lnTo>
                    <a:pt x="276305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20420" y="1776094"/>
              <a:ext cx="4356100" cy="276225"/>
            </a:xfrm>
            <a:custGeom>
              <a:avLst/>
              <a:gdLst/>
              <a:ahLst/>
              <a:cxnLst/>
              <a:rect l="l" t="t" r="r" b="b"/>
              <a:pathLst>
                <a:path w="4356100" h="276225">
                  <a:moveTo>
                    <a:pt x="43022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302252" y="275844"/>
                  </a:lnTo>
                  <a:lnTo>
                    <a:pt x="4302252" y="0"/>
                  </a:lnTo>
                  <a:close/>
                </a:path>
                <a:path w="4356100" h="276225">
                  <a:moveTo>
                    <a:pt x="4355643" y="0"/>
                  </a:moveTo>
                  <a:lnTo>
                    <a:pt x="4302303" y="0"/>
                  </a:lnTo>
                  <a:lnTo>
                    <a:pt x="4302303" y="275844"/>
                  </a:lnTo>
                  <a:lnTo>
                    <a:pt x="4355643" y="275844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824890" y="2261742"/>
            <a:ext cx="293624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2880" marR="5080" indent="-17081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caritatevoli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partner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risparmiano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sui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costi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alimentari,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consentendo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spostare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finanziamenti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principali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C33C"/>
              </a:buClr>
              <a:buFont typeface="Arial MT"/>
              <a:buChar char="•"/>
            </a:pPr>
            <a:endParaRPr sz="900">
              <a:latin typeface="Lucida Sans Unicode"/>
              <a:cs typeface="Lucida Sans Unicode"/>
            </a:endParaRPr>
          </a:p>
          <a:p>
            <a:pPr algn="just" marL="182880" marR="6350" indent="-170815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distribuzione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diretta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agli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alimenti</a:t>
            </a:r>
            <a:r>
              <a:rPr dirty="0" sz="1200" spc="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freschi</a:t>
            </a:r>
            <a:r>
              <a:rPr dirty="0" sz="1200" spc="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arrivare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molto</a:t>
            </a:r>
            <a:r>
              <a:rPr dirty="0" sz="1200" spc="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5578" y="3907916"/>
            <a:ext cx="27622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4610" algn="l"/>
                <a:tab pos="180975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rapidamente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destinazione,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5578" y="4090796"/>
            <a:ext cx="2763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riducendo</a:t>
            </a:r>
            <a:r>
              <a:rPr dirty="0" sz="1200" spc="5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ulteriormente</a:t>
            </a:r>
            <a:r>
              <a:rPr dirty="0" sz="1200" spc="5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5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sprechi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5578" y="4273676"/>
            <a:ext cx="27635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alimentari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costi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trasporto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stoccaggio.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4890" y="4822316"/>
            <a:ext cx="13360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3515" algn="l"/>
                <a:tab pos="749935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	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funzioni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38222" y="4822316"/>
            <a:ext cx="156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71876" y="4822316"/>
            <a:ext cx="6864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reporting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578" y="5005196"/>
            <a:ext cx="2764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2090" algn="l"/>
                <a:tab pos="262636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86503" y="2261742"/>
            <a:ext cx="2764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31215" algn="l"/>
                <a:tab pos="1148080" algn="l"/>
                <a:tab pos="1864360" algn="l"/>
                <a:tab pos="2620645" algn="l"/>
              </a:tabLst>
            </a:pP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mpl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ta,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accedere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20385" y="2444622"/>
            <a:ext cx="19310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2755" algn="l"/>
                <a:tab pos="1196975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86503" y="2627502"/>
            <a:ext cx="22701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0269" algn="l"/>
                <a:tab pos="1393190" algn="l"/>
              </a:tabLst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globali,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semplificare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02322" y="2627502"/>
            <a:ext cx="148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86503" y="2810382"/>
            <a:ext cx="24949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omu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risor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15815" y="3175837"/>
            <a:ext cx="293624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2880" marR="5080" indent="-17081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accesso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fornitura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cibo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fresco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aziende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 contribuire alla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comunità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significativo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pratico,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assicurando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nessun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cibo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buono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vada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sprecato.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L'azienda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può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anche tenere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traccia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totale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peso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degli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alimenti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donati,</a:t>
            </a:r>
            <a:r>
              <a:rPr dirty="0" sz="1200" spc="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pasti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equivalenti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86503" y="4822316"/>
            <a:ext cx="27654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2505" algn="l"/>
                <a:tab pos="1555115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quantità</a:t>
            </a:r>
            <a:r>
              <a:rPr dirty="0" sz="1200" spc="6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	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Kg</a:t>
            </a:r>
            <a:r>
              <a:rPr dirty="0" sz="1200" spc="6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	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CO2</a:t>
            </a:r>
            <a:r>
              <a:rPr dirty="0" sz="1200" spc="5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risparmiati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86503" y="5005196"/>
            <a:ext cx="6076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sull'app.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2530" y="5188076"/>
            <a:ext cx="3018155" cy="1040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543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partner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caritative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misurare</a:t>
            </a:r>
            <a:r>
              <a:rPr dirty="0" sz="1200" spc="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</a:t>
            </a:r>
            <a:r>
              <a:rPr dirty="0" sz="1200" spc="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l'impatto,</a:t>
            </a:r>
            <a:r>
              <a:rPr dirty="0" sz="1200" spc="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4339" y="6507606"/>
            <a:ext cx="2978150" cy="313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Tradizionalmente,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rivenditori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generi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alimentari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consegnavano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direttamente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agli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hub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FoodCloud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Cork,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Galway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Dublino.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volta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l'hub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FoodCloud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più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vicino,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alimenti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venivano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contati,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caricati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sistema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informatico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stoccaggio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quindi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team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FoodCloud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chiamerebbe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quindi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partner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caritatevoli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designati,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esaminerebbe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presenti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nell'hub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prenderebbe 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ordine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consegna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ritiro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giorno successivo.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partner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caritatevoli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pagherebbero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contributo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nominale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stoccaggio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spo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73397" y="7056246"/>
            <a:ext cx="2978150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Tuttavia,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l'app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mette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direttamente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contatto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rivenditori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caritatevoli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locali,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consentendo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donare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quotidianamente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alimenti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inutilizzati.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rivenditori possono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caricare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semplice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veloce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descrizione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degli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alimenti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perfettamente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buoni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non hanno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venduto.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collegati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negozio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tramite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l'app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ricevono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notifica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segnala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spo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715" indent="39370">
              <a:lnSpc>
                <a:spcPct val="100000"/>
              </a:lnSpc>
              <a:spcBef>
                <a:spcPts val="5"/>
              </a:spcBef>
            </a:pP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punto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sufficiente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accettare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-12700" y="1784985"/>
            <a:ext cx="50444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6444" y="440435"/>
            <a:ext cx="2346959" cy="102260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5796" y="5340095"/>
            <a:ext cx="2212848" cy="1510284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18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65390" cy="5206365"/>
            <a:chOff x="0" y="140207"/>
            <a:chExt cx="7565390" cy="52063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32506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6340" y="334263"/>
              <a:ext cx="2552700" cy="18816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94361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45">
                <a:solidFill>
                  <a:srgbClr val="853693"/>
                </a:solidFill>
              </a:rPr>
              <a:t>Saored</a:t>
            </a:r>
            <a:endParaRPr sz="2200"/>
          </a:p>
        </p:txBody>
      </p:sp>
      <p:sp>
        <p:nvSpPr>
          <p:cNvPr id="12" name="object 12"/>
          <p:cNvSpPr txBox="1"/>
          <p:nvPr/>
        </p:nvSpPr>
        <p:spPr>
          <a:xfrm>
            <a:off x="713028" y="6364681"/>
            <a:ext cx="2907665" cy="295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organizzazioni,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lavorano tutte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richiedenti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asilo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rifugiati,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individuato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lacuna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nell'offerta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programmi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istruzione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iniziale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avanzato.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particolare,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c'era nulla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fosse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liberamente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accessibile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disponibile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qualsiasi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momento.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Mentre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corsi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gratuiti di lingua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inglese,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essenziali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l'integrazione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benessere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richiedenti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asilo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rifugiati,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 offerti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dai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16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Education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and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Training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Boards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(ETB)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altri enti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formazione,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spesso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difficile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esti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5625083"/>
            <a:ext cx="2840355" cy="276225"/>
            <a:chOff x="0" y="5625083"/>
            <a:chExt cx="2840355" cy="276225"/>
          </a:xfrm>
        </p:grpSpPr>
        <p:sp>
          <p:nvSpPr>
            <p:cNvPr id="14" name="object 14"/>
            <p:cNvSpPr/>
            <p:nvPr/>
          </p:nvSpPr>
          <p:spPr>
            <a:xfrm>
              <a:off x="0" y="577919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675" y="5625083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01675" y="5634608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3028" y="2561031"/>
            <a:ext cx="5918200" cy="2629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SaorEd</a:t>
            </a:r>
            <a:r>
              <a:rPr dirty="0" sz="1200" spc="5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6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6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5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apprendimento</a:t>
            </a:r>
            <a:r>
              <a:rPr dirty="0" sz="1200" spc="6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5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sviluppata</a:t>
            </a:r>
            <a:r>
              <a:rPr dirty="0" sz="1200" spc="6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grazie</a:t>
            </a:r>
            <a:r>
              <a:rPr dirty="0" sz="1200" spc="6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7620">
              <a:lnSpc>
                <a:spcPct val="100000"/>
              </a:lnSpc>
              <a:spcBef>
                <a:spcPts val="1440"/>
              </a:spcBef>
            </a:pPr>
            <a:r>
              <a:rPr dirty="0" u="sng" sz="1200" spc="-3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7"/>
              </a:rPr>
              <a:t>Doras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protegge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diritti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umani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degli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immigrati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Irlanda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sostegno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diretto,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l'advocacy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campagne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pianificazione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dell'integrazione.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6985">
              <a:lnSpc>
                <a:spcPct val="100000"/>
              </a:lnSpc>
              <a:spcBef>
                <a:spcPts val="1440"/>
              </a:spcBef>
            </a:pP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New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 </a:t>
            </a:r>
            <a:r>
              <a:rPr dirty="0" u="sng" sz="1200" spc="-4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8"/>
              </a:rPr>
              <a:t>Horizons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comunitario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Athlone,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Irlanda,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sostiene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richi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sil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rifu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ricostru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  <a:spcBef>
                <a:spcPts val="1440"/>
              </a:spcBef>
            </a:pPr>
            <a:r>
              <a:rPr dirty="0" u="sng" sz="1200" spc="-4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Dignity</a:t>
            </a:r>
            <a:r>
              <a:rPr dirty="0" u="sng" sz="1200" spc="-3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9"/>
              </a:rPr>
              <a:t>Partnership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mira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potenziare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capacità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rifugiati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richiedenti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protezione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internazionale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attraverso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sviluppo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imprenditoriali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commerciali.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335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ht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t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s: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/</a:t>
            </a:r>
            <a:r>
              <a:rPr dirty="0" sz="1200" spc="-35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/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sao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r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d.</a:t>
            </a:r>
            <a:r>
              <a:rPr dirty="0" sz="1200" spc="-2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om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50791" y="5670422"/>
            <a:ext cx="3508248" cy="415632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207249" y="5163057"/>
            <a:ext cx="1199515" cy="10795"/>
          </a:xfrm>
          <a:custGeom>
            <a:avLst/>
            <a:gdLst/>
            <a:ahLst/>
            <a:cxnLst/>
            <a:rect l="l" t="t" r="r" b="b"/>
            <a:pathLst>
              <a:path w="1199514" h="10795">
                <a:moveTo>
                  <a:pt x="1199388" y="0"/>
                </a:moveTo>
                <a:lnTo>
                  <a:pt x="0" y="0"/>
                </a:lnTo>
                <a:lnTo>
                  <a:pt x="0" y="10667"/>
                </a:lnTo>
                <a:lnTo>
                  <a:pt x="1199388" y="10667"/>
                </a:lnTo>
                <a:lnTo>
                  <a:pt x="1199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8031"/>
              <a:ext cx="7559039" cy="43616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8687" y="7664195"/>
              <a:ext cx="3840353" cy="24003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24171" y="7863840"/>
              <a:ext cx="3134995" cy="1739264"/>
            </a:xfrm>
            <a:custGeom>
              <a:avLst/>
              <a:gdLst/>
              <a:ahLst/>
              <a:cxnLst/>
              <a:rect l="l" t="t" r="r" b="b"/>
              <a:pathLst>
                <a:path w="3134995" h="1739265">
                  <a:moveTo>
                    <a:pt x="0" y="1738884"/>
                  </a:moveTo>
                  <a:lnTo>
                    <a:pt x="3134868" y="1738884"/>
                  </a:lnTo>
                  <a:lnTo>
                    <a:pt x="3134868" y="0"/>
                  </a:lnTo>
                  <a:lnTo>
                    <a:pt x="0" y="0"/>
                  </a:lnTo>
                  <a:lnTo>
                    <a:pt x="0" y="1738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823061" y="2324480"/>
            <a:ext cx="288226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Assicura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l'istruzione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gratuita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disponibile in qualsiasi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momento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qualsiasi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luogo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 comunità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servite.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59173" y="2507360"/>
            <a:ext cx="288353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certificati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completamento aiutano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partecipanti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trovare lavoro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Irlanda,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renderli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finanziariamente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indipendenti.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corsi,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lingua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inglese,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consentono ai partecipanti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integrarsi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pienamente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società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irlandese.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5019" y="6107683"/>
            <a:ext cx="294195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partner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SaorEd,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una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 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offre accesso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gratuito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un'ampia gamma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richiedenti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protezione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internazionale,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rifugiati</a:t>
            </a:r>
            <a:r>
              <a:rPr dirty="0" sz="1200" spc="3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tag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Irla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programmi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studio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utilizzando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aperti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massa (MOOC)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rinomati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fornitori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istruzione.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  <a:tabLst>
                <a:tab pos="1050290" algn="l"/>
                <a:tab pos="2193925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iniziali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comprendono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gua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gles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5019" y="8302497"/>
            <a:ext cx="29413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dell'informazione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(IT),</a:t>
            </a:r>
            <a:r>
              <a:rPr dirty="0" sz="1200" spc="2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assistenza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sanitaria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preparazione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carriera.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inglese,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ma</a:t>
            </a:r>
            <a:r>
              <a:rPr dirty="0" sz="1200" spc="2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0880" y="6107683"/>
            <a:ext cx="29419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interfacce</a:t>
            </a:r>
            <a:r>
              <a:rPr dirty="0" sz="1200" spc="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navigazione</a:t>
            </a:r>
            <a:r>
              <a:rPr dirty="0" sz="1200" spc="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fornite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bo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00880" y="6656323"/>
            <a:ext cx="294195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vengono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promossi</a:t>
            </a:r>
            <a:r>
              <a:rPr dirty="0" sz="1200" spc="3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ciascuno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dei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partner,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assicurando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che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rifugiati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richiedenti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asilo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Irla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0420" y="1739518"/>
            <a:ext cx="4227830" cy="7838440"/>
            <a:chOff x="720420" y="1739518"/>
            <a:chExt cx="4227830" cy="783844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8391" y="8619743"/>
              <a:ext cx="957719" cy="9577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94687" y="8780213"/>
              <a:ext cx="731690" cy="73148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20420" y="1739518"/>
              <a:ext cx="4227830" cy="276225"/>
            </a:xfrm>
            <a:custGeom>
              <a:avLst/>
              <a:gdLst/>
              <a:ahLst/>
              <a:cxnLst/>
              <a:rect l="l" t="t" r="r" b="b"/>
              <a:pathLst>
                <a:path w="4227830" h="276225">
                  <a:moveTo>
                    <a:pt x="417271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4172712" y="275844"/>
                  </a:lnTo>
                  <a:lnTo>
                    <a:pt x="4172712" y="0"/>
                  </a:lnTo>
                  <a:close/>
                </a:path>
                <a:path w="4227830" h="276225">
                  <a:moveTo>
                    <a:pt x="4227627" y="0"/>
                  </a:moveTo>
                  <a:lnTo>
                    <a:pt x="4172762" y="0"/>
                  </a:lnTo>
                  <a:lnTo>
                    <a:pt x="4172762" y="275844"/>
                  </a:lnTo>
                  <a:lnTo>
                    <a:pt x="4227627" y="275844"/>
                  </a:lnTo>
                  <a:lnTo>
                    <a:pt x="422762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-12700" y="1748408"/>
            <a:ext cx="49149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90" b="1" strike="no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85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 strike="noStrike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3262883"/>
            <a:ext cx="5217795" cy="2550160"/>
            <a:chOff x="0" y="3262883"/>
            <a:chExt cx="5217795" cy="255016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262883"/>
              <a:ext cx="2755391" cy="242976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5683186"/>
              <a:ext cx="1659889" cy="28575"/>
            </a:xfrm>
            <a:custGeom>
              <a:avLst/>
              <a:gdLst/>
              <a:ahLst/>
              <a:cxnLst/>
              <a:rect l="l" t="t" r="r" b="b"/>
              <a:pathLst>
                <a:path w="1659889" h="28575">
                  <a:moveTo>
                    <a:pt x="165938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59382" y="28575"/>
                  </a:lnTo>
                  <a:lnTo>
                    <a:pt x="165938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03478" y="5537212"/>
              <a:ext cx="4514215" cy="276225"/>
            </a:xfrm>
            <a:custGeom>
              <a:avLst/>
              <a:gdLst/>
              <a:ahLst/>
              <a:cxnLst/>
              <a:rect l="l" t="t" r="r" b="b"/>
              <a:pathLst>
                <a:path w="4514215" h="276225">
                  <a:moveTo>
                    <a:pt x="4514062" y="0"/>
                  </a:moveTo>
                  <a:lnTo>
                    <a:pt x="4460748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51816" y="275831"/>
                  </a:lnTo>
                  <a:lnTo>
                    <a:pt x="4460722" y="275831"/>
                  </a:lnTo>
                  <a:lnTo>
                    <a:pt x="4514062" y="275831"/>
                  </a:lnTo>
                  <a:lnTo>
                    <a:pt x="451406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703478" y="5546597"/>
            <a:ext cx="45142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462271" y="375005"/>
            <a:ext cx="3096895" cy="9381490"/>
            <a:chOff x="4462271" y="375005"/>
            <a:chExt cx="3096895" cy="938149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09792" y="375005"/>
              <a:ext cx="993482" cy="124805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2271" y="7673314"/>
              <a:ext cx="3096767" cy="20826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6695" y="8017763"/>
              <a:ext cx="2494787" cy="14097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762245" y="7973313"/>
              <a:ext cx="2584450" cy="1498600"/>
            </a:xfrm>
            <a:custGeom>
              <a:avLst/>
              <a:gdLst/>
              <a:ahLst/>
              <a:cxnLst/>
              <a:rect l="l" t="t" r="r" b="b"/>
              <a:pathLst>
                <a:path w="2584450" h="1498600">
                  <a:moveTo>
                    <a:pt x="278256" y="0"/>
                  </a:moveTo>
                  <a:lnTo>
                    <a:pt x="1835911" y="0"/>
                  </a:lnTo>
                  <a:lnTo>
                    <a:pt x="1911096" y="3683"/>
                  </a:lnTo>
                  <a:lnTo>
                    <a:pt x="1985772" y="15113"/>
                  </a:lnTo>
                  <a:lnTo>
                    <a:pt x="2057527" y="33782"/>
                  </a:lnTo>
                  <a:lnTo>
                    <a:pt x="2126360" y="59055"/>
                  </a:lnTo>
                  <a:lnTo>
                    <a:pt x="2191765" y="90678"/>
                  </a:lnTo>
                  <a:lnTo>
                    <a:pt x="2253742" y="128270"/>
                  </a:lnTo>
                  <a:lnTo>
                    <a:pt x="2311146" y="171196"/>
                  </a:lnTo>
                  <a:lnTo>
                    <a:pt x="2364739" y="219710"/>
                  </a:lnTo>
                  <a:lnTo>
                    <a:pt x="2412746" y="272923"/>
                  </a:lnTo>
                  <a:lnTo>
                    <a:pt x="2455799" y="330327"/>
                  </a:lnTo>
                  <a:lnTo>
                    <a:pt x="2493390" y="392303"/>
                  </a:lnTo>
                  <a:lnTo>
                    <a:pt x="2525013" y="457708"/>
                  </a:lnTo>
                  <a:lnTo>
                    <a:pt x="2550286" y="526415"/>
                  </a:lnTo>
                  <a:lnTo>
                    <a:pt x="2568955" y="598297"/>
                  </a:lnTo>
                  <a:lnTo>
                    <a:pt x="2580258" y="672973"/>
                  </a:lnTo>
                  <a:lnTo>
                    <a:pt x="2584069" y="748157"/>
                  </a:lnTo>
                  <a:lnTo>
                    <a:pt x="2584069" y="1220343"/>
                  </a:lnTo>
                  <a:lnTo>
                    <a:pt x="2578227" y="1276604"/>
                  </a:lnTo>
                  <a:lnTo>
                    <a:pt x="2562098" y="1327785"/>
                  </a:lnTo>
                  <a:lnTo>
                    <a:pt x="2536571" y="1375537"/>
                  </a:lnTo>
                  <a:lnTo>
                    <a:pt x="2502154" y="1417066"/>
                  </a:lnTo>
                  <a:lnTo>
                    <a:pt x="2460879" y="1451152"/>
                  </a:lnTo>
                  <a:lnTo>
                    <a:pt x="2413254" y="1476641"/>
                  </a:lnTo>
                  <a:lnTo>
                    <a:pt x="2361946" y="1492808"/>
                  </a:lnTo>
                  <a:lnTo>
                    <a:pt x="2305811" y="1498600"/>
                  </a:lnTo>
                  <a:lnTo>
                    <a:pt x="748156" y="1498600"/>
                  </a:lnTo>
                  <a:lnTo>
                    <a:pt x="672973" y="1494866"/>
                  </a:lnTo>
                  <a:lnTo>
                    <a:pt x="598296" y="1483461"/>
                  </a:lnTo>
                  <a:lnTo>
                    <a:pt x="526414" y="1464881"/>
                  </a:lnTo>
                  <a:lnTo>
                    <a:pt x="457707" y="1439545"/>
                  </a:lnTo>
                  <a:lnTo>
                    <a:pt x="392429" y="1408430"/>
                  </a:lnTo>
                  <a:lnTo>
                    <a:pt x="330200" y="1370711"/>
                  </a:lnTo>
                  <a:lnTo>
                    <a:pt x="272795" y="1327277"/>
                  </a:lnTo>
                  <a:lnTo>
                    <a:pt x="219837" y="1279271"/>
                  </a:lnTo>
                  <a:lnTo>
                    <a:pt x="171195" y="1226058"/>
                  </a:lnTo>
                  <a:lnTo>
                    <a:pt x="128269" y="1168273"/>
                  </a:lnTo>
                  <a:lnTo>
                    <a:pt x="90677" y="1106678"/>
                  </a:lnTo>
                  <a:lnTo>
                    <a:pt x="59054" y="1040892"/>
                  </a:lnTo>
                  <a:lnTo>
                    <a:pt x="33781" y="972185"/>
                  </a:lnTo>
                  <a:lnTo>
                    <a:pt x="15112" y="900303"/>
                  </a:lnTo>
                  <a:lnTo>
                    <a:pt x="3682" y="826008"/>
                  </a:lnTo>
                  <a:lnTo>
                    <a:pt x="0" y="750443"/>
                  </a:lnTo>
                  <a:lnTo>
                    <a:pt x="0" y="278257"/>
                  </a:lnTo>
                  <a:lnTo>
                    <a:pt x="5841" y="222123"/>
                  </a:lnTo>
                  <a:lnTo>
                    <a:pt x="21970" y="170815"/>
                  </a:lnTo>
                  <a:lnTo>
                    <a:pt x="47498" y="123063"/>
                  </a:lnTo>
                  <a:lnTo>
                    <a:pt x="81914" y="81915"/>
                  </a:lnTo>
                  <a:lnTo>
                    <a:pt x="123062" y="47498"/>
                  </a:lnTo>
                  <a:lnTo>
                    <a:pt x="170814" y="21971"/>
                  </a:lnTo>
                  <a:lnTo>
                    <a:pt x="222123" y="5842"/>
                  </a:lnTo>
                  <a:lnTo>
                    <a:pt x="278256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31" name="object 3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19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40207"/>
            <a:ext cx="7565390" cy="5206365"/>
            <a:chOff x="0" y="140207"/>
            <a:chExt cx="7565390" cy="52063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32506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6340" y="329183"/>
              <a:ext cx="2552700" cy="18862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39712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35">
                <a:solidFill>
                  <a:srgbClr val="853693"/>
                </a:solidFill>
              </a:rPr>
              <a:t>Digital</a:t>
            </a:r>
            <a:r>
              <a:rPr dirty="0" sz="2200" spc="-85">
                <a:solidFill>
                  <a:srgbClr val="853693"/>
                </a:solidFill>
              </a:rPr>
              <a:t> </a:t>
            </a:r>
            <a:r>
              <a:rPr dirty="0" sz="2200" spc="-40">
                <a:solidFill>
                  <a:srgbClr val="853693"/>
                </a:solidFill>
              </a:rPr>
              <a:t>Charity</a:t>
            </a:r>
            <a:r>
              <a:rPr dirty="0" sz="2200" spc="-85">
                <a:solidFill>
                  <a:srgbClr val="853693"/>
                </a:solidFill>
              </a:rPr>
              <a:t> </a:t>
            </a:r>
            <a:r>
              <a:rPr dirty="0" sz="2200" spc="-65">
                <a:solidFill>
                  <a:srgbClr val="853693"/>
                </a:solidFill>
              </a:rPr>
              <a:t>Lab</a:t>
            </a:r>
            <a:endParaRPr sz="2200"/>
          </a:p>
        </p:txBody>
      </p:sp>
      <p:sp>
        <p:nvSpPr>
          <p:cNvPr id="12" name="object 12"/>
          <p:cNvSpPr txBox="1"/>
          <p:nvPr/>
        </p:nvSpPr>
        <p:spPr>
          <a:xfrm>
            <a:off x="793191" y="6326250"/>
            <a:ext cx="290893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Charity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Lab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ribadisce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costantemente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servizio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adattandosi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ultime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esigenze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settore.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 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obiettivo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 molte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form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risor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sett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Affrontano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successo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misurare</a:t>
            </a:r>
            <a:r>
              <a:rPr dirty="0" sz="1200" spc="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rivedere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costantemente</a:t>
            </a:r>
            <a:r>
              <a:rPr dirty="0" sz="1200" spc="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tutti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Charity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Lab.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5625083"/>
            <a:ext cx="2804795" cy="276225"/>
            <a:chOff x="0" y="5625083"/>
            <a:chExt cx="2804795" cy="276225"/>
          </a:xfrm>
        </p:grpSpPr>
        <p:sp>
          <p:nvSpPr>
            <p:cNvPr id="14" name="object 14"/>
            <p:cNvSpPr/>
            <p:nvPr/>
          </p:nvSpPr>
          <p:spPr>
            <a:xfrm>
              <a:off x="0" y="577919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675" y="5625083"/>
              <a:ext cx="2103120" cy="276225"/>
            </a:xfrm>
            <a:custGeom>
              <a:avLst/>
              <a:gdLst/>
              <a:ahLst/>
              <a:cxnLst/>
              <a:rect l="l" t="t" r="r" b="b"/>
              <a:pathLst>
                <a:path w="2103120" h="276225">
                  <a:moveTo>
                    <a:pt x="2103120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2103120" y="275844"/>
                  </a:lnTo>
                  <a:lnTo>
                    <a:pt x="210312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01675" y="5625083"/>
            <a:ext cx="2103120" cy="15430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ts val="1045"/>
              </a:lnSpc>
              <a:spcBef>
                <a:spcPts val="170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5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3028" y="2476957"/>
            <a:ext cx="5917565" cy="2614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Charity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Lab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basa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modello del laboratorio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sociale,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utilizza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gruppo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eterogeneo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partecipanti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 un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portafoglio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soluzioni,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vengono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testate,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perfezionate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testate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nuovo.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gruppo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misura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rivede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costantemente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laboratorio.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  <a:spcBef>
                <a:spcPts val="5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Charity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Lab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progetto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collaborativo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chiunque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lavori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progetti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digitali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ambito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caritativo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invitato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partecipare.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corsi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online,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ospitati sul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eLear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Udem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Charity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Lab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centro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informazione,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un'accademia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competenze,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centro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ricerca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collaborazione.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Charity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Lab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regolarmente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workshop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associazioni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irlandesi.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workshop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partecipativi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includono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sempre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sessioni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discussione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risoluzione 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i,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ese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taz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espert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22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https://www.digitalcharitylab.org/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50791" y="5667755"/>
            <a:ext cx="3508248" cy="4158996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207249" y="5064378"/>
            <a:ext cx="2131060" cy="10795"/>
          </a:xfrm>
          <a:custGeom>
            <a:avLst/>
            <a:gdLst/>
            <a:ahLst/>
            <a:cxnLst/>
            <a:rect l="l" t="t" r="r" b="b"/>
            <a:pathLst>
              <a:path w="2131060" h="10795">
                <a:moveTo>
                  <a:pt x="2130564" y="0"/>
                </a:moveTo>
                <a:lnTo>
                  <a:pt x="0" y="0"/>
                </a:lnTo>
                <a:lnTo>
                  <a:pt x="0" y="10667"/>
                </a:lnTo>
                <a:lnTo>
                  <a:pt x="2130564" y="10667"/>
                </a:lnTo>
                <a:lnTo>
                  <a:pt x="2130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89447"/>
              <a:ext cx="7559039" cy="4184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7" y="2609087"/>
              <a:ext cx="3486912" cy="41535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99892" y="5989700"/>
            <a:ext cx="5156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stanno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339" y="5975984"/>
            <a:ext cx="2154555" cy="419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  <a:tabLst>
                <a:tab pos="527685" algn="l"/>
                <a:tab pos="1435735" algn="l"/>
              </a:tabLst>
            </a:pP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Per	misurare	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l'impatto, </a:t>
            </a:r>
            <a:r>
              <a:rPr dirty="0" sz="1200" spc="-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2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1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7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5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85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339" y="6481952"/>
            <a:ext cx="2880995" cy="2799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6900"/>
              </a:lnSpc>
              <a:spcBef>
                <a:spcPts val="105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Sviluppare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relazioni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aperte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continuative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rendere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prioritaria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rendicontazione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risultati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7100"/>
              </a:lnSpc>
              <a:spcBef>
                <a:spcPts val="91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Sviluppare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metriche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monitorare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cambiamenti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prestazioni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ente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dopo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6900"/>
              </a:lnSpc>
              <a:spcBef>
                <a:spcPts val="894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Tracciare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quando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interventi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Charity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traducono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ulteriori investimenti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digitali.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3384" y="1812670"/>
            <a:ext cx="1847214" cy="276225"/>
          </a:xfrm>
          <a:custGeom>
            <a:avLst/>
            <a:gdLst/>
            <a:ahLst/>
            <a:cxnLst/>
            <a:rect l="l" t="t" r="r" b="b"/>
            <a:pathLst>
              <a:path w="1847214" h="276225">
                <a:moveTo>
                  <a:pt x="1847088" y="0"/>
                </a:moveTo>
                <a:lnTo>
                  <a:pt x="0" y="0"/>
                </a:lnTo>
                <a:lnTo>
                  <a:pt x="0" y="275844"/>
                </a:lnTo>
                <a:lnTo>
                  <a:pt x="1847088" y="275844"/>
                </a:lnTo>
                <a:lnTo>
                  <a:pt x="1847088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2700" y="1821560"/>
            <a:ext cx="26841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5" b="1" strike="sngStrike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0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 strike="sngStrike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no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18686" y="467054"/>
            <a:ext cx="3840479" cy="9598025"/>
            <a:chOff x="3718686" y="467054"/>
            <a:chExt cx="3840479" cy="95980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575" y="467054"/>
              <a:ext cx="2901696" cy="10378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8686" y="7664195"/>
              <a:ext cx="3840353" cy="24003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24171" y="7863839"/>
              <a:ext cx="3134995" cy="1739264"/>
            </a:xfrm>
            <a:custGeom>
              <a:avLst/>
              <a:gdLst/>
              <a:ahLst/>
              <a:cxnLst/>
              <a:rect l="l" t="t" r="r" b="b"/>
              <a:pathLst>
                <a:path w="3134995" h="1739265">
                  <a:moveTo>
                    <a:pt x="0" y="1738884"/>
                  </a:moveTo>
                  <a:lnTo>
                    <a:pt x="3134868" y="1738884"/>
                  </a:lnTo>
                  <a:lnTo>
                    <a:pt x="3134868" y="0"/>
                  </a:lnTo>
                  <a:lnTo>
                    <a:pt x="0" y="0"/>
                  </a:lnTo>
                  <a:lnTo>
                    <a:pt x="0" y="1738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8391" y="8619743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4687" y="8780212"/>
              <a:ext cx="731690" cy="7314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51247" y="7908048"/>
              <a:ext cx="2820924" cy="16733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18303" y="7975092"/>
              <a:ext cx="2636520" cy="14889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97602" y="7954454"/>
              <a:ext cx="2677795" cy="1530350"/>
            </a:xfrm>
            <a:custGeom>
              <a:avLst/>
              <a:gdLst/>
              <a:ahLst/>
              <a:cxnLst/>
              <a:rect l="l" t="t" r="r" b="b"/>
              <a:pathLst>
                <a:path w="2677795" h="1530350">
                  <a:moveTo>
                    <a:pt x="0" y="1530223"/>
                  </a:moveTo>
                  <a:lnTo>
                    <a:pt x="2677795" y="1530223"/>
                  </a:lnTo>
                  <a:lnTo>
                    <a:pt x="2677795" y="0"/>
                  </a:lnTo>
                  <a:lnTo>
                    <a:pt x="0" y="0"/>
                  </a:lnTo>
                  <a:lnTo>
                    <a:pt x="0" y="1530223"/>
                  </a:lnTo>
                  <a:close/>
                </a:path>
              </a:pathLst>
            </a:custGeom>
            <a:ln w="41275">
              <a:solidFill>
                <a:srgbClr val="92C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731926" y="2560446"/>
            <a:ext cx="302958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raggiungimento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impatto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misurabile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significativo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degli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obiettivi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principali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Charity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Lab. Il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Charity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Lab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invita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 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contributi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feedback,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riconoscendo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creatività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provenire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qualsiasi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dell'organizzazione.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nostre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attività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guidate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nostra comunità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operatori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caritativo.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207"/>
            <a:ext cx="7559040" cy="8769350"/>
            <a:chOff x="0" y="140207"/>
            <a:chExt cx="7559040" cy="8769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7623" y="3588003"/>
              <a:ext cx="4471416" cy="5321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6340" y="351535"/>
              <a:ext cx="2552700" cy="1864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20</a:t>
            </a:r>
            <a:endParaRPr sz="4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82550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35">
                <a:solidFill>
                  <a:srgbClr val="853693"/>
                </a:solidFill>
              </a:rPr>
              <a:t>H</a:t>
            </a:r>
            <a:r>
              <a:rPr dirty="0" sz="2200" spc="-145">
                <a:solidFill>
                  <a:srgbClr val="853693"/>
                </a:solidFill>
              </a:rPr>
              <a:t>P</a:t>
            </a:r>
            <a:r>
              <a:rPr dirty="0" sz="2200" spc="5">
                <a:solidFill>
                  <a:srgbClr val="853693"/>
                </a:solidFill>
              </a:rPr>
              <a:t>a</a:t>
            </a:r>
            <a:r>
              <a:rPr dirty="0" sz="2200" spc="-175">
                <a:solidFill>
                  <a:srgbClr val="853693"/>
                </a:solidFill>
              </a:rPr>
              <a:t>s</a:t>
            </a:r>
            <a:r>
              <a:rPr dirty="0" sz="2200" spc="-180">
                <a:solidFill>
                  <a:srgbClr val="853693"/>
                </a:solidFill>
              </a:rPr>
              <a:t>s</a:t>
            </a:r>
            <a:endParaRPr sz="2200"/>
          </a:p>
        </p:txBody>
      </p:sp>
      <p:sp>
        <p:nvSpPr>
          <p:cNvPr id="12" name="object 12"/>
          <p:cNvSpPr txBox="1"/>
          <p:nvPr/>
        </p:nvSpPr>
        <p:spPr>
          <a:xfrm>
            <a:off x="805078" y="7400670"/>
            <a:ext cx="295719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HPass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innovativo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nel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approccio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vanta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offre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spazio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agli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umanitari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mostrare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ed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l'accesso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opportunità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reclutamento.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offre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umanitario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5078" y="9046590"/>
            <a:ext cx="12045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20725" algn="l"/>
              </a:tabLst>
            </a:pPr>
            <a:r>
              <a:rPr dirty="0" sz="1200" spc="-55" b="1">
                <a:solidFill>
                  <a:srgbClr val="5C5C5C"/>
                </a:solidFill>
                <a:latin typeface="Arial"/>
                <a:cs typeface="Arial"/>
              </a:rPr>
              <a:t>B</a:t>
            </a:r>
            <a:r>
              <a:rPr dirty="0" sz="1200" spc="-35" b="1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dirty="0" sz="1200" spc="-25" b="1">
                <a:solidFill>
                  <a:srgbClr val="5C5C5C"/>
                </a:solidFill>
                <a:latin typeface="Arial"/>
                <a:cs typeface="Arial"/>
              </a:rPr>
              <a:t>dge</a:t>
            </a:r>
            <a:r>
              <a:rPr dirty="0" sz="1200" b="1">
                <a:solidFill>
                  <a:srgbClr val="5C5C5C"/>
                </a:solidFill>
                <a:latin typeface="Arial"/>
                <a:cs typeface="Arial"/>
              </a:rPr>
              <a:t>	</a:t>
            </a: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d</a:t>
            </a: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i</a:t>
            </a:r>
            <a:r>
              <a:rPr dirty="0" sz="1200" spc="-75" b="1">
                <a:solidFill>
                  <a:srgbClr val="5C5C5C"/>
                </a:solidFill>
                <a:latin typeface="Arial"/>
                <a:cs typeface="Arial"/>
              </a:rPr>
              <a:t>g</a:t>
            </a:r>
            <a:r>
              <a:rPr dirty="0" sz="1200" spc="-30" b="1">
                <a:solidFill>
                  <a:srgbClr val="5C5C5C"/>
                </a:solidFill>
                <a:latin typeface="Arial"/>
                <a:cs typeface="Arial"/>
              </a:rPr>
              <a:t>i</a:t>
            </a:r>
            <a:r>
              <a:rPr dirty="0" sz="1200" spc="-10" b="1">
                <a:solidFill>
                  <a:srgbClr val="5C5C5C"/>
                </a:solidFill>
                <a:latin typeface="Arial"/>
                <a:cs typeface="Arial"/>
              </a:rPr>
              <a:t>tali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riconoscimento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68398" y="9046590"/>
            <a:ext cx="15919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89535">
              <a:lnSpc>
                <a:spcPct val="100000"/>
              </a:lnSpc>
              <a:spcBef>
                <a:spcPts val="100"/>
              </a:spcBef>
              <a:tabLst>
                <a:tab pos="380365" algn="l"/>
                <a:tab pos="1005205" algn="l"/>
                <a:tab pos="1502410" algn="l"/>
              </a:tabLst>
            </a:pP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il 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i,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risul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tat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24376" y="7400670"/>
            <a:ext cx="295910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ed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prima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linea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badge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verificati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professionalmente.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35" b="1">
                <a:solidFill>
                  <a:srgbClr val="5C5C5C"/>
                </a:solidFill>
                <a:latin typeface="Arial"/>
                <a:cs typeface="Arial"/>
              </a:rPr>
              <a:t>S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ta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n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da</a:t>
            </a:r>
            <a:r>
              <a:rPr dirty="0" sz="1200" spc="-20" b="1">
                <a:solidFill>
                  <a:srgbClr val="5C5C5C"/>
                </a:solidFill>
                <a:latin typeface="Arial"/>
                <a:cs typeface="Arial"/>
              </a:rPr>
              <a:t>r</a:t>
            </a:r>
            <a:r>
              <a:rPr dirty="0" sz="1200" b="1">
                <a:solidFill>
                  <a:srgbClr val="5C5C5C"/>
                </a:solidFill>
                <a:latin typeface="Arial"/>
                <a:cs typeface="Arial"/>
              </a:rPr>
              <a:t>d</a:t>
            </a:r>
            <a:r>
              <a:rPr dirty="0" sz="1200" spc="12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5C5C5C"/>
                </a:solidFill>
                <a:latin typeface="Arial"/>
                <a:cs typeface="Arial"/>
              </a:rPr>
              <a:t>d</a:t>
            </a:r>
            <a:r>
              <a:rPr dirty="0" sz="1200" spc="-10" b="1">
                <a:solidFill>
                  <a:srgbClr val="5C5C5C"/>
                </a:solidFill>
                <a:latin typeface="Arial"/>
                <a:cs typeface="Arial"/>
              </a:rPr>
              <a:t>i</a:t>
            </a:r>
            <a:r>
              <a:rPr dirty="0" sz="1200" spc="114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5C5C5C"/>
                </a:solidFill>
                <a:latin typeface="Arial"/>
                <a:cs typeface="Arial"/>
              </a:rPr>
              <a:t>q</a:t>
            </a:r>
            <a:r>
              <a:rPr dirty="0" sz="1200" spc="-5" b="1">
                <a:solidFill>
                  <a:srgbClr val="5C5C5C"/>
                </a:solidFill>
                <a:latin typeface="Arial"/>
                <a:cs typeface="Arial"/>
              </a:rPr>
              <a:t>u</a:t>
            </a:r>
            <a:r>
              <a:rPr dirty="0" sz="1200" b="1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dirty="0" sz="1200" spc="-30" b="1">
                <a:solidFill>
                  <a:srgbClr val="5C5C5C"/>
                </a:solidFill>
                <a:latin typeface="Arial"/>
                <a:cs typeface="Arial"/>
              </a:rPr>
              <a:t>l</a:t>
            </a:r>
            <a:r>
              <a:rPr dirty="0" sz="1200" spc="-40" b="1">
                <a:solidFill>
                  <a:srgbClr val="5C5C5C"/>
                </a:solidFill>
                <a:latin typeface="Arial"/>
                <a:cs typeface="Arial"/>
              </a:rPr>
              <a:t>i</a:t>
            </a:r>
            <a:r>
              <a:rPr dirty="0" sz="1200" spc="10" b="1">
                <a:solidFill>
                  <a:srgbClr val="5C5C5C"/>
                </a:solidFill>
                <a:latin typeface="Arial"/>
                <a:cs typeface="Arial"/>
              </a:rPr>
              <a:t>tà</a:t>
            </a:r>
            <a:r>
              <a:rPr dirty="0" sz="1200" spc="12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 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umanitarie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alta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qualità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confrontare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standard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qualità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approvati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dal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settore.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915911" y="2898647"/>
            <a:ext cx="643255" cy="2352040"/>
          </a:xfrm>
          <a:custGeom>
            <a:avLst/>
            <a:gdLst/>
            <a:ahLst/>
            <a:cxnLst/>
            <a:rect l="l" t="t" r="r" b="b"/>
            <a:pathLst>
              <a:path w="643254" h="2352040">
                <a:moveTo>
                  <a:pt x="65405" y="252856"/>
                </a:moveTo>
                <a:lnTo>
                  <a:pt x="102320" y="271965"/>
                </a:lnTo>
                <a:lnTo>
                  <a:pt x="137660" y="291362"/>
                </a:lnTo>
                <a:lnTo>
                  <a:pt x="182200" y="316959"/>
                </a:lnTo>
                <a:lnTo>
                  <a:pt x="234398" y="348486"/>
                </a:lnTo>
                <a:lnTo>
                  <a:pt x="292712" y="385671"/>
                </a:lnTo>
                <a:lnTo>
                  <a:pt x="355600" y="428243"/>
                </a:lnTo>
                <a:lnTo>
                  <a:pt x="394674" y="361573"/>
                </a:lnTo>
                <a:lnTo>
                  <a:pt x="433329" y="298752"/>
                </a:lnTo>
                <a:lnTo>
                  <a:pt x="470553" y="240712"/>
                </a:lnTo>
                <a:lnTo>
                  <a:pt x="505335" y="188385"/>
                </a:lnTo>
                <a:lnTo>
                  <a:pt x="536662" y="142703"/>
                </a:lnTo>
                <a:lnTo>
                  <a:pt x="563522" y="104600"/>
                </a:lnTo>
                <a:lnTo>
                  <a:pt x="599796" y="54859"/>
                </a:lnTo>
                <a:lnTo>
                  <a:pt x="607187" y="45084"/>
                </a:lnTo>
                <a:lnTo>
                  <a:pt x="641223" y="0"/>
                </a:lnTo>
                <a:lnTo>
                  <a:pt x="643127" y="2198"/>
                </a:lnTo>
              </a:path>
              <a:path w="643254" h="2352040">
                <a:moveTo>
                  <a:pt x="643127" y="2351531"/>
                </a:moveTo>
                <a:lnTo>
                  <a:pt x="598551" y="2351531"/>
                </a:lnTo>
                <a:lnTo>
                  <a:pt x="598551" y="1487042"/>
                </a:lnTo>
                <a:lnTo>
                  <a:pt x="551296" y="1482017"/>
                </a:lnTo>
                <a:lnTo>
                  <a:pt x="505118" y="1473631"/>
                </a:lnTo>
                <a:lnTo>
                  <a:pt x="460145" y="1462010"/>
                </a:lnTo>
                <a:lnTo>
                  <a:pt x="416502" y="1447282"/>
                </a:lnTo>
                <a:lnTo>
                  <a:pt x="374314" y="1429575"/>
                </a:lnTo>
                <a:lnTo>
                  <a:pt x="333708" y="1409015"/>
                </a:lnTo>
                <a:lnTo>
                  <a:pt x="294809" y="1385729"/>
                </a:lnTo>
                <a:lnTo>
                  <a:pt x="257743" y="1359846"/>
                </a:lnTo>
                <a:lnTo>
                  <a:pt x="222637" y="1331491"/>
                </a:lnTo>
                <a:lnTo>
                  <a:pt x="189615" y="1300793"/>
                </a:lnTo>
                <a:lnTo>
                  <a:pt x="158805" y="1267878"/>
                </a:lnTo>
                <a:lnTo>
                  <a:pt x="130331" y="1232874"/>
                </a:lnTo>
                <a:lnTo>
                  <a:pt x="104321" y="1195907"/>
                </a:lnTo>
                <a:lnTo>
                  <a:pt x="80899" y="1157106"/>
                </a:lnTo>
                <a:lnTo>
                  <a:pt x="60191" y="1116597"/>
                </a:lnTo>
                <a:lnTo>
                  <a:pt x="42324" y="1074507"/>
                </a:lnTo>
                <a:lnTo>
                  <a:pt x="27423" y="1030964"/>
                </a:lnTo>
                <a:lnTo>
                  <a:pt x="15614" y="986095"/>
                </a:lnTo>
                <a:lnTo>
                  <a:pt x="7023" y="940027"/>
                </a:lnTo>
                <a:lnTo>
                  <a:pt x="1776" y="892888"/>
                </a:lnTo>
                <a:lnTo>
                  <a:pt x="0" y="844803"/>
                </a:lnTo>
                <a:lnTo>
                  <a:pt x="0" y="220471"/>
                </a:lnTo>
                <a:lnTo>
                  <a:pt x="65405" y="252856"/>
                </a:lnTo>
              </a:path>
              <a:path w="643254" h="2352040">
                <a:moveTo>
                  <a:pt x="643127" y="151128"/>
                </a:moveTo>
                <a:lnTo>
                  <a:pt x="603351" y="207833"/>
                </a:lnTo>
                <a:lnTo>
                  <a:pt x="578048" y="244962"/>
                </a:lnTo>
                <a:lnTo>
                  <a:pt x="550592" y="286242"/>
                </a:lnTo>
                <a:lnTo>
                  <a:pt x="521535" y="331159"/>
                </a:lnTo>
                <a:lnTo>
                  <a:pt x="491428" y="379200"/>
                </a:lnTo>
                <a:lnTo>
                  <a:pt x="460824" y="429851"/>
                </a:lnTo>
                <a:lnTo>
                  <a:pt x="430276" y="482600"/>
                </a:lnTo>
                <a:lnTo>
                  <a:pt x="466250" y="510452"/>
                </a:lnTo>
                <a:lnTo>
                  <a:pt x="502383" y="539641"/>
                </a:lnTo>
                <a:lnTo>
                  <a:pt x="538432" y="570150"/>
                </a:lnTo>
                <a:lnTo>
                  <a:pt x="574152" y="601961"/>
                </a:lnTo>
                <a:lnTo>
                  <a:pt x="609301" y="635055"/>
                </a:lnTo>
                <a:lnTo>
                  <a:pt x="643127" y="668908"/>
                </a:lnTo>
              </a:path>
              <a:path w="643254" h="2352040">
                <a:moveTo>
                  <a:pt x="643127" y="806065"/>
                </a:moveTo>
                <a:lnTo>
                  <a:pt x="610058" y="847184"/>
                </a:lnTo>
                <a:lnTo>
                  <a:pt x="579006" y="890167"/>
                </a:lnTo>
                <a:lnTo>
                  <a:pt x="550860" y="934301"/>
                </a:lnTo>
                <a:lnTo>
                  <a:pt x="526000" y="979501"/>
                </a:lnTo>
                <a:lnTo>
                  <a:pt x="504807" y="1025683"/>
                </a:lnTo>
                <a:lnTo>
                  <a:pt x="487661" y="1072764"/>
                </a:lnTo>
                <a:lnTo>
                  <a:pt x="474943" y="1120660"/>
                </a:lnTo>
                <a:lnTo>
                  <a:pt x="467033" y="1169288"/>
                </a:lnTo>
                <a:lnTo>
                  <a:pt x="464312" y="1218564"/>
                </a:lnTo>
                <a:lnTo>
                  <a:pt x="470724" y="1266211"/>
                </a:lnTo>
                <a:lnTo>
                  <a:pt x="488818" y="1309078"/>
                </a:lnTo>
                <a:lnTo>
                  <a:pt x="516874" y="1345453"/>
                </a:lnTo>
                <a:lnTo>
                  <a:pt x="553174" y="1373627"/>
                </a:lnTo>
                <a:lnTo>
                  <a:pt x="596001" y="1391887"/>
                </a:lnTo>
                <a:lnTo>
                  <a:pt x="643127" y="1398453"/>
                </a:lnTo>
              </a:path>
              <a:path w="643254" h="2352040">
                <a:moveTo>
                  <a:pt x="386842" y="1305432"/>
                </a:moveTo>
                <a:lnTo>
                  <a:pt x="380668" y="1284662"/>
                </a:lnTo>
                <a:lnTo>
                  <a:pt x="376126" y="1263284"/>
                </a:lnTo>
                <a:lnTo>
                  <a:pt x="373322" y="1241264"/>
                </a:lnTo>
                <a:lnTo>
                  <a:pt x="372364" y="1218564"/>
                </a:lnTo>
                <a:lnTo>
                  <a:pt x="374515" y="1170462"/>
                </a:lnTo>
                <a:lnTo>
                  <a:pt x="380797" y="1123095"/>
                </a:lnTo>
                <a:lnTo>
                  <a:pt x="390951" y="1076509"/>
                </a:lnTo>
                <a:lnTo>
                  <a:pt x="404718" y="1030745"/>
                </a:lnTo>
                <a:lnTo>
                  <a:pt x="421840" y="985849"/>
                </a:lnTo>
                <a:lnTo>
                  <a:pt x="442056" y="941862"/>
                </a:lnTo>
                <a:lnTo>
                  <a:pt x="465110" y="898830"/>
                </a:lnTo>
                <a:lnTo>
                  <a:pt x="490742" y="856794"/>
                </a:lnTo>
                <a:lnTo>
                  <a:pt x="518692" y="815800"/>
                </a:lnTo>
                <a:lnTo>
                  <a:pt x="548704" y="775890"/>
                </a:lnTo>
                <a:lnTo>
                  <a:pt x="580517" y="737107"/>
                </a:lnTo>
                <a:lnTo>
                  <a:pt x="542763" y="699640"/>
                </a:lnTo>
                <a:lnTo>
                  <a:pt x="503949" y="663624"/>
                </a:lnTo>
                <a:lnTo>
                  <a:pt x="464415" y="629108"/>
                </a:lnTo>
                <a:lnTo>
                  <a:pt x="424504" y="596140"/>
                </a:lnTo>
                <a:lnTo>
                  <a:pt x="384556" y="564768"/>
                </a:lnTo>
                <a:lnTo>
                  <a:pt x="358951" y="615175"/>
                </a:lnTo>
                <a:lnTo>
                  <a:pt x="334821" y="665889"/>
                </a:lnTo>
                <a:lnTo>
                  <a:pt x="312575" y="716524"/>
                </a:lnTo>
                <a:lnTo>
                  <a:pt x="292624" y="766692"/>
                </a:lnTo>
                <a:lnTo>
                  <a:pt x="275380" y="816005"/>
                </a:lnTo>
                <a:lnTo>
                  <a:pt x="261253" y="864075"/>
                </a:lnTo>
                <a:lnTo>
                  <a:pt x="250653" y="910514"/>
                </a:lnTo>
                <a:lnTo>
                  <a:pt x="243992" y="954935"/>
                </a:lnTo>
                <a:lnTo>
                  <a:pt x="241681" y="996950"/>
                </a:lnTo>
                <a:lnTo>
                  <a:pt x="245309" y="1049167"/>
                </a:lnTo>
                <a:lnTo>
                  <a:pt x="255363" y="1099394"/>
                </a:lnTo>
                <a:lnTo>
                  <a:pt x="271408" y="1147196"/>
                </a:lnTo>
                <a:lnTo>
                  <a:pt x="293012" y="1192136"/>
                </a:lnTo>
                <a:lnTo>
                  <a:pt x="319741" y="1233779"/>
                </a:lnTo>
                <a:lnTo>
                  <a:pt x="351162" y="1271689"/>
                </a:lnTo>
                <a:lnTo>
                  <a:pt x="386842" y="1305432"/>
                </a:lnTo>
              </a:path>
              <a:path w="643254" h="2352040">
                <a:moveTo>
                  <a:pt x="90805" y="845311"/>
                </a:moveTo>
                <a:lnTo>
                  <a:pt x="93133" y="896513"/>
                </a:lnTo>
                <a:lnTo>
                  <a:pt x="99991" y="946356"/>
                </a:lnTo>
                <a:lnTo>
                  <a:pt x="111188" y="994648"/>
                </a:lnTo>
                <a:lnTo>
                  <a:pt x="126534" y="1041193"/>
                </a:lnTo>
                <a:lnTo>
                  <a:pt x="145838" y="1085797"/>
                </a:lnTo>
                <a:lnTo>
                  <a:pt x="168910" y="1128267"/>
                </a:lnTo>
                <a:lnTo>
                  <a:pt x="161163" y="1096533"/>
                </a:lnTo>
                <a:lnTo>
                  <a:pt x="155511" y="1063942"/>
                </a:lnTo>
                <a:lnTo>
                  <a:pt x="152050" y="1030684"/>
                </a:lnTo>
                <a:lnTo>
                  <a:pt x="150876" y="996950"/>
                </a:lnTo>
                <a:lnTo>
                  <a:pt x="152990" y="953164"/>
                </a:lnTo>
                <a:lnTo>
                  <a:pt x="159102" y="907440"/>
                </a:lnTo>
                <a:lnTo>
                  <a:pt x="168867" y="860092"/>
                </a:lnTo>
                <a:lnTo>
                  <a:pt x="181941" y="811438"/>
                </a:lnTo>
                <a:lnTo>
                  <a:pt x="197977" y="761793"/>
                </a:lnTo>
                <a:lnTo>
                  <a:pt x="216630" y="711474"/>
                </a:lnTo>
                <a:lnTo>
                  <a:pt x="237556" y="660796"/>
                </a:lnTo>
                <a:lnTo>
                  <a:pt x="260408" y="610077"/>
                </a:lnTo>
                <a:lnTo>
                  <a:pt x="284843" y="559632"/>
                </a:lnTo>
                <a:lnTo>
                  <a:pt x="310515" y="509777"/>
                </a:lnTo>
                <a:lnTo>
                  <a:pt x="259209" y="474366"/>
                </a:lnTo>
                <a:lnTo>
                  <a:pt x="210627" y="442587"/>
                </a:lnTo>
                <a:lnTo>
                  <a:pt x="165728" y="414570"/>
                </a:lnTo>
                <a:lnTo>
                  <a:pt x="125468" y="390442"/>
                </a:lnTo>
                <a:lnTo>
                  <a:pt x="90805" y="370331"/>
                </a:lnTo>
                <a:lnTo>
                  <a:pt x="90805" y="845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13028" y="2624454"/>
            <a:ext cx="591756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servizio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digitale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"One-stop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shop"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sviluppo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professionale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settore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umanitario.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complessità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frequenza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crisi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umanitarie continuano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ad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causare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mondo;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conseguenza,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sempre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necessario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disporre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forza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lavoro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altamente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qualificata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capace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rispondere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questi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problemi.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61586"/>
            <a:ext cx="7559040" cy="4271645"/>
            <a:chOff x="0" y="4061586"/>
            <a:chExt cx="7559040" cy="4271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42815"/>
              <a:ext cx="7559040" cy="40904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3333" y="4061586"/>
              <a:ext cx="3999229" cy="276225"/>
            </a:xfrm>
            <a:custGeom>
              <a:avLst/>
              <a:gdLst/>
              <a:ahLst/>
              <a:cxnLst/>
              <a:rect l="l" t="t" r="r" b="b"/>
              <a:pathLst>
                <a:path w="3999229" h="276225">
                  <a:moveTo>
                    <a:pt x="399897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998976" y="275844"/>
                  </a:lnTo>
                  <a:lnTo>
                    <a:pt x="399897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713028" y="732789"/>
            <a:ext cx="4905375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Come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utilizzare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questo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Compendio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di </a:t>
            </a:r>
            <a:r>
              <a:rPr dirty="0" sz="2200" spc="-59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Trasformazione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Digitale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028" y="1884933"/>
            <a:ext cx="2828925" cy="119888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12700" marR="5080">
              <a:lnSpc>
                <a:spcPct val="90300"/>
              </a:lnSpc>
              <a:spcBef>
                <a:spcPts val="24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compendio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costituito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36 </a:t>
            </a:r>
            <a:r>
              <a:rPr dirty="0" sz="1200" spc="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60" b="1">
                <a:solidFill>
                  <a:srgbClr val="93C33C"/>
                </a:solidFill>
                <a:latin typeface="Arial"/>
                <a:cs typeface="Arial"/>
              </a:rPr>
              <a:t>casi</a:t>
            </a:r>
            <a:r>
              <a:rPr dirty="0" sz="1200" spc="-5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di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studio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di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buone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pratiche</a:t>
            </a:r>
            <a:r>
              <a:rPr dirty="0" sz="1200" spc="-1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comunitarie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Regno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Unito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dell'Europa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mostrano come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abbracciato 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all'interno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4665" y="1884933"/>
            <a:ext cx="2827020" cy="53784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algn="just" marL="12700" marR="5080">
              <a:lnSpc>
                <a:spcPts val="1300"/>
              </a:lnSpc>
              <a:spcBef>
                <a:spcPts val="26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scopo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sostenere, ispirare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mobilitare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leader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comunità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esplorare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4665" y="2380233"/>
            <a:ext cx="2827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9075" algn="l"/>
                <a:tab pos="239776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04665" y="2544826"/>
            <a:ext cx="2826385" cy="37338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  <a:tabLst>
                <a:tab pos="1010285" algn="l"/>
                <a:tab pos="1914525" algn="l"/>
                <a:tab pos="2531745" algn="l"/>
              </a:tabLst>
            </a:pP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migl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94411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13333" y="4061586"/>
            <a:ext cx="3999229" cy="26416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>
              <a:lnSpc>
                <a:spcPts val="1910"/>
              </a:lnSpc>
              <a:spcBef>
                <a:spcPts val="16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7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6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clu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4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3333" y="4325341"/>
            <a:ext cx="3521075" cy="31750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85"/>
              </a:lnSpc>
            </a:pP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diversi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tipi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trasformazione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digitale</a:t>
            </a:r>
            <a:r>
              <a:rPr dirty="0" sz="2000" spc="-35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0785" y="5013426"/>
            <a:ext cx="2334260" cy="26657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0"/>
              </a:spcBef>
              <a:tabLst>
                <a:tab pos="538480" algn="l"/>
              </a:tabLst>
            </a:pPr>
            <a:r>
              <a:rPr dirty="0" sz="2000" spc="35" b="1">
                <a:solidFill>
                  <a:srgbClr val="93C33C"/>
                </a:solidFill>
                <a:latin typeface="Arial"/>
                <a:cs typeface="Arial"/>
              </a:rPr>
              <a:t>01	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Commercio 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elettronico </a:t>
            </a:r>
            <a:r>
              <a:rPr dirty="0" sz="1300" spc="-4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00" spc="35" b="1">
                <a:solidFill>
                  <a:srgbClr val="93C33C"/>
                </a:solidFill>
                <a:latin typeface="Arial"/>
                <a:cs typeface="Arial"/>
              </a:rPr>
              <a:t>0</a:t>
            </a:r>
            <a:r>
              <a:rPr dirty="0" sz="2000" spc="30" b="1">
                <a:solidFill>
                  <a:srgbClr val="93C33C"/>
                </a:solidFill>
                <a:latin typeface="Arial"/>
                <a:cs typeface="Arial"/>
              </a:rPr>
              <a:t>2</a:t>
            </a:r>
            <a:r>
              <a:rPr dirty="0" sz="2000" spc="-2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300" spc="-9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deo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40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nze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Lucida Sans Unicode"/>
                <a:cs typeface="Lucida Sans Unicode"/>
              </a:rPr>
              <a:t>VR  </a:t>
            </a:r>
            <a:r>
              <a:rPr dirty="0" sz="2000" spc="35" b="1">
                <a:solidFill>
                  <a:srgbClr val="93C33C"/>
                </a:solidFill>
                <a:latin typeface="Arial"/>
                <a:cs typeface="Arial"/>
              </a:rPr>
              <a:t>0</a:t>
            </a:r>
            <a:r>
              <a:rPr dirty="0" sz="2000" spc="30" b="1">
                <a:solidFill>
                  <a:srgbClr val="93C33C"/>
                </a:solidFill>
                <a:latin typeface="Arial"/>
                <a:cs typeface="Arial"/>
              </a:rPr>
              <a:t>3</a:t>
            </a:r>
            <a:r>
              <a:rPr dirty="0" sz="2000" spc="-2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300" spc="-20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10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nza</a:t>
            </a:r>
            <a:r>
              <a:rPr dirty="0" sz="13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40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2000" spc="35" b="1">
                <a:solidFill>
                  <a:srgbClr val="93C33C"/>
                </a:solidFill>
                <a:latin typeface="Arial"/>
                <a:cs typeface="Arial"/>
              </a:rPr>
              <a:t>0</a:t>
            </a:r>
            <a:r>
              <a:rPr dirty="0" sz="2000" spc="30" b="1">
                <a:solidFill>
                  <a:srgbClr val="93C33C"/>
                </a:solidFill>
                <a:latin typeface="Arial"/>
                <a:cs typeface="Arial"/>
              </a:rPr>
              <a:t>4</a:t>
            </a:r>
            <a:r>
              <a:rPr dirty="0" sz="2000" spc="-21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Serv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40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ab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tati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0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2000" spc="35" b="1">
                <a:solidFill>
                  <a:srgbClr val="93C33C"/>
                </a:solidFill>
                <a:latin typeface="Arial"/>
                <a:cs typeface="Arial"/>
              </a:rPr>
              <a:t>05</a:t>
            </a:r>
            <a:r>
              <a:rPr dirty="0" sz="2000" spc="-4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Blockchain</a:t>
            </a:r>
            <a:endParaRPr sz="1300">
              <a:latin typeface="Lucida Sans Unicode"/>
              <a:cs typeface="Lucida Sans Unicode"/>
            </a:endParaRPr>
          </a:p>
          <a:p>
            <a:pPr marL="347980" indent="-335280">
              <a:lnSpc>
                <a:spcPct val="100000"/>
              </a:lnSpc>
              <a:spcBef>
                <a:spcPts val="204"/>
              </a:spcBef>
              <a:buClr>
                <a:srgbClr val="93C33C"/>
              </a:buClr>
              <a:buSzPct val="153846"/>
              <a:buFont typeface="Arial"/>
              <a:buAutoNum type="arabicPeriod" startAt="6"/>
              <a:tabLst>
                <a:tab pos="347980" algn="l"/>
              </a:tabLst>
            </a:pPr>
            <a:r>
              <a:rPr dirty="0" sz="1300" spc="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300" spc="-10">
                <a:solidFill>
                  <a:srgbClr val="FFFFFF"/>
                </a:solidFill>
                <a:latin typeface="Lucida Sans Unicode"/>
                <a:cs typeface="Lucida Sans Unicode"/>
              </a:rPr>
              <a:t>ar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3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300" spc="-70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5">
                <a:solidFill>
                  <a:srgbClr val="FFFFFF"/>
                </a:solidFill>
                <a:latin typeface="Lucida Sans Unicode"/>
                <a:cs typeface="Lucida Sans Unicode"/>
              </a:rPr>
              <a:t>ne</a:t>
            </a:r>
            <a:r>
              <a:rPr dirty="0" sz="13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3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10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3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3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300">
              <a:latin typeface="Lucida Sans Unicode"/>
              <a:cs typeface="Lucida Sans Unicode"/>
            </a:endParaRPr>
          </a:p>
          <a:p>
            <a:pPr marL="370840" indent="-358775">
              <a:lnSpc>
                <a:spcPct val="100000"/>
              </a:lnSpc>
              <a:spcBef>
                <a:spcPts val="204"/>
              </a:spcBef>
              <a:buClr>
                <a:srgbClr val="93C33C"/>
              </a:buClr>
              <a:buSzPct val="153846"/>
              <a:buFont typeface="Arial"/>
              <a:buAutoNum type="arabicPeriod" startAt="6"/>
              <a:tabLst>
                <a:tab pos="371475" algn="l"/>
              </a:tabLst>
            </a:pPr>
            <a:r>
              <a:rPr dirty="0" sz="1300" spc="-20">
                <a:solidFill>
                  <a:srgbClr val="FFFFFF"/>
                </a:solidFill>
                <a:latin typeface="Lucida Sans Unicode"/>
                <a:cs typeface="Lucida Sans Unicode"/>
              </a:rPr>
              <a:t>Eventi</a:t>
            </a:r>
            <a:r>
              <a:rPr dirty="0" sz="13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digitali</a:t>
            </a:r>
            <a:endParaRPr sz="1300">
              <a:latin typeface="Lucida Sans Unicode"/>
              <a:cs typeface="Lucida Sans Unicode"/>
            </a:endParaRPr>
          </a:p>
          <a:p>
            <a:pPr marL="370840" indent="-358775">
              <a:lnSpc>
                <a:spcPct val="100000"/>
              </a:lnSpc>
              <a:spcBef>
                <a:spcPts val="195"/>
              </a:spcBef>
              <a:buClr>
                <a:srgbClr val="93C33C"/>
              </a:buClr>
              <a:buSzPct val="153846"/>
              <a:buFont typeface="Arial"/>
              <a:buAutoNum type="arabicPeriod" startAt="6"/>
              <a:tabLst>
                <a:tab pos="371475" algn="l"/>
              </a:tabLst>
            </a:pPr>
            <a:r>
              <a:rPr dirty="0" sz="1300" spc="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3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3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3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3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3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3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3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300" spc="-5">
                <a:solidFill>
                  <a:srgbClr val="FFFFFF"/>
                </a:solidFill>
                <a:latin typeface="Lucida Sans Unicode"/>
                <a:cs typeface="Lucida Sans Unicode"/>
              </a:rPr>
              <a:t>ne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37310" y="4294047"/>
            <a:ext cx="6228080" cy="5454015"/>
            <a:chOff x="1337310" y="4294047"/>
            <a:chExt cx="6228080" cy="5454015"/>
          </a:xfrm>
        </p:grpSpPr>
        <p:sp>
          <p:nvSpPr>
            <p:cNvPr id="15" name="object 15"/>
            <p:cNvSpPr/>
            <p:nvPr/>
          </p:nvSpPr>
          <p:spPr>
            <a:xfrm>
              <a:off x="1337310" y="565327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2225">
              <a:solidFill>
                <a:srgbClr val="93C33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8060" y="5154167"/>
              <a:ext cx="4030979" cy="459333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565392" y="4300397"/>
              <a:ext cx="993775" cy="2472055"/>
            </a:xfrm>
            <a:custGeom>
              <a:avLst/>
              <a:gdLst/>
              <a:ahLst/>
              <a:cxnLst/>
              <a:rect l="l" t="t" r="r" b="b"/>
              <a:pathLst>
                <a:path w="993775" h="2472054">
                  <a:moveTo>
                    <a:pt x="120523" y="208991"/>
                  </a:moveTo>
                  <a:lnTo>
                    <a:pt x="175355" y="237133"/>
                  </a:lnTo>
                  <a:lnTo>
                    <a:pt x="247719" y="276582"/>
                  </a:lnTo>
                  <a:lnTo>
                    <a:pt x="292957" y="302209"/>
                  </a:lnTo>
                  <a:lnTo>
                    <a:pt x="343480" y="331635"/>
                  </a:lnTo>
                  <a:lnTo>
                    <a:pt x="398728" y="364759"/>
                  </a:lnTo>
                  <a:lnTo>
                    <a:pt x="458136" y="401479"/>
                  </a:lnTo>
                  <a:lnTo>
                    <a:pt x="521143" y="441695"/>
                  </a:lnTo>
                  <a:lnTo>
                    <a:pt x="587185" y="485304"/>
                  </a:lnTo>
                  <a:lnTo>
                    <a:pt x="655701" y="532206"/>
                  </a:lnTo>
                  <a:lnTo>
                    <a:pt x="693819" y="466370"/>
                  </a:lnTo>
                  <a:lnTo>
                    <a:pt x="731969" y="402292"/>
                  </a:lnTo>
                  <a:lnTo>
                    <a:pt x="769873" y="340229"/>
                  </a:lnTo>
                  <a:lnTo>
                    <a:pt x="807253" y="280435"/>
                  </a:lnTo>
                  <a:lnTo>
                    <a:pt x="843834" y="223167"/>
                  </a:lnTo>
                  <a:lnTo>
                    <a:pt x="879338" y="168679"/>
                  </a:lnTo>
                  <a:lnTo>
                    <a:pt x="913487" y="117228"/>
                  </a:lnTo>
                  <a:lnTo>
                    <a:pt x="946004" y="69069"/>
                  </a:lnTo>
                  <a:lnTo>
                    <a:pt x="976612" y="24458"/>
                  </a:lnTo>
                  <a:lnTo>
                    <a:pt x="993648" y="0"/>
                  </a:lnTo>
                </a:path>
                <a:path w="993775" h="2472054">
                  <a:moveTo>
                    <a:pt x="993648" y="2471726"/>
                  </a:moveTo>
                  <a:lnTo>
                    <a:pt x="913615" y="2455938"/>
                  </a:lnTo>
                  <a:lnTo>
                    <a:pt x="867776" y="2444133"/>
                  </a:lnTo>
                  <a:lnTo>
                    <a:pt x="822668" y="2430561"/>
                  </a:lnTo>
                  <a:lnTo>
                    <a:pt x="778332" y="2415263"/>
                  </a:lnTo>
                  <a:lnTo>
                    <a:pt x="734805" y="2398278"/>
                  </a:lnTo>
                  <a:lnTo>
                    <a:pt x="692127" y="2379645"/>
                  </a:lnTo>
                  <a:lnTo>
                    <a:pt x="650338" y="2359404"/>
                  </a:lnTo>
                  <a:lnTo>
                    <a:pt x="609476" y="2337595"/>
                  </a:lnTo>
                  <a:lnTo>
                    <a:pt x="569581" y="2314257"/>
                  </a:lnTo>
                  <a:lnTo>
                    <a:pt x="530692" y="2289429"/>
                  </a:lnTo>
                  <a:lnTo>
                    <a:pt x="492848" y="2263152"/>
                  </a:lnTo>
                  <a:lnTo>
                    <a:pt x="456088" y="2235464"/>
                  </a:lnTo>
                  <a:lnTo>
                    <a:pt x="420451" y="2206406"/>
                  </a:lnTo>
                  <a:lnTo>
                    <a:pt x="385977" y="2176017"/>
                  </a:lnTo>
                  <a:lnTo>
                    <a:pt x="352705" y="2144336"/>
                  </a:lnTo>
                  <a:lnTo>
                    <a:pt x="320675" y="2111403"/>
                  </a:lnTo>
                  <a:lnTo>
                    <a:pt x="289924" y="2077258"/>
                  </a:lnTo>
                  <a:lnTo>
                    <a:pt x="260492" y="2041940"/>
                  </a:lnTo>
                  <a:lnTo>
                    <a:pt x="232420" y="2005489"/>
                  </a:lnTo>
                  <a:lnTo>
                    <a:pt x="205744" y="1967944"/>
                  </a:lnTo>
                  <a:lnTo>
                    <a:pt x="180506" y="1929345"/>
                  </a:lnTo>
                  <a:lnTo>
                    <a:pt x="156744" y="1889731"/>
                  </a:lnTo>
                  <a:lnTo>
                    <a:pt x="134498" y="1849143"/>
                  </a:lnTo>
                  <a:lnTo>
                    <a:pt x="113806" y="1807619"/>
                  </a:lnTo>
                  <a:lnTo>
                    <a:pt x="94707" y="1765199"/>
                  </a:lnTo>
                  <a:lnTo>
                    <a:pt x="77242" y="1721922"/>
                  </a:lnTo>
                  <a:lnTo>
                    <a:pt x="61449" y="1677829"/>
                  </a:lnTo>
                  <a:lnTo>
                    <a:pt x="47367" y="1632959"/>
                  </a:lnTo>
                  <a:lnTo>
                    <a:pt x="35035" y="1587351"/>
                  </a:lnTo>
                  <a:lnTo>
                    <a:pt x="24493" y="1541045"/>
                  </a:lnTo>
                  <a:lnTo>
                    <a:pt x="15780" y="1494081"/>
                  </a:lnTo>
                  <a:lnTo>
                    <a:pt x="8935" y="1446497"/>
                  </a:lnTo>
                  <a:lnTo>
                    <a:pt x="3997" y="1398334"/>
                  </a:lnTo>
                  <a:lnTo>
                    <a:pt x="1005" y="1349632"/>
                  </a:lnTo>
                  <a:lnTo>
                    <a:pt x="0" y="1300429"/>
                  </a:lnTo>
                  <a:lnTo>
                    <a:pt x="0" y="149301"/>
                  </a:lnTo>
                  <a:lnTo>
                    <a:pt x="120523" y="208991"/>
                  </a:lnTo>
                </a:path>
                <a:path w="993775" h="2472054">
                  <a:moveTo>
                    <a:pt x="993648" y="303592"/>
                  </a:moveTo>
                  <a:lnTo>
                    <a:pt x="953705" y="365736"/>
                  </a:lnTo>
                  <a:lnTo>
                    <a:pt x="922024" y="416136"/>
                  </a:lnTo>
                  <a:lnTo>
                    <a:pt x="889948" y="468193"/>
                  </a:lnTo>
                  <a:lnTo>
                    <a:pt x="857666" y="521730"/>
                  </a:lnTo>
                  <a:lnTo>
                    <a:pt x="825368" y="576570"/>
                  </a:lnTo>
                  <a:lnTo>
                    <a:pt x="793241" y="632536"/>
                  </a:lnTo>
                  <a:lnTo>
                    <a:pt x="833017" y="663080"/>
                  </a:lnTo>
                  <a:lnTo>
                    <a:pt x="872955" y="694509"/>
                  </a:lnTo>
                  <a:lnTo>
                    <a:pt x="912958" y="726818"/>
                  </a:lnTo>
                  <a:lnTo>
                    <a:pt x="952930" y="759999"/>
                  </a:lnTo>
                  <a:lnTo>
                    <a:pt x="992774" y="794048"/>
                  </a:lnTo>
                  <a:lnTo>
                    <a:pt x="993648" y="794818"/>
                  </a:lnTo>
                </a:path>
                <a:path w="993775" h="2472054">
                  <a:moveTo>
                    <a:pt x="993648" y="1504324"/>
                  </a:moveTo>
                  <a:lnTo>
                    <a:pt x="960034" y="1568679"/>
                  </a:lnTo>
                  <a:lnTo>
                    <a:pt x="939335" y="1613770"/>
                  </a:lnTo>
                  <a:lnTo>
                    <a:pt x="920681" y="1659338"/>
                  </a:lnTo>
                  <a:lnTo>
                    <a:pt x="904175" y="1705358"/>
                  </a:lnTo>
                  <a:lnTo>
                    <a:pt x="889923" y="1751807"/>
                  </a:lnTo>
                  <a:lnTo>
                    <a:pt x="878027" y="1798661"/>
                  </a:lnTo>
                  <a:lnTo>
                    <a:pt x="868593" y="1845896"/>
                  </a:lnTo>
                  <a:lnTo>
                    <a:pt x="861726" y="1893490"/>
                  </a:lnTo>
                  <a:lnTo>
                    <a:pt x="857529" y="1941419"/>
                  </a:lnTo>
                  <a:lnTo>
                    <a:pt x="856106" y="1989658"/>
                  </a:lnTo>
                  <a:lnTo>
                    <a:pt x="859695" y="2038467"/>
                  </a:lnTo>
                  <a:lnTo>
                    <a:pt x="870119" y="2085077"/>
                  </a:lnTo>
                  <a:lnTo>
                    <a:pt x="886864" y="2128979"/>
                  </a:lnTo>
                  <a:lnTo>
                    <a:pt x="909416" y="2169660"/>
                  </a:lnTo>
                  <a:lnTo>
                    <a:pt x="937261" y="2206611"/>
                  </a:lnTo>
                  <a:lnTo>
                    <a:pt x="969884" y="2239321"/>
                  </a:lnTo>
                  <a:lnTo>
                    <a:pt x="993648" y="2257332"/>
                  </a:lnTo>
                </a:path>
                <a:path w="993775" h="2472054">
                  <a:moveTo>
                    <a:pt x="713231" y="2149678"/>
                  </a:moveTo>
                  <a:lnTo>
                    <a:pt x="701885" y="2111459"/>
                  </a:lnTo>
                  <a:lnTo>
                    <a:pt x="693515" y="2072049"/>
                  </a:lnTo>
                  <a:lnTo>
                    <a:pt x="688336" y="2031449"/>
                  </a:lnTo>
                  <a:lnTo>
                    <a:pt x="686561" y="1989658"/>
                  </a:lnTo>
                  <a:lnTo>
                    <a:pt x="687772" y="1940722"/>
                  </a:lnTo>
                  <a:lnTo>
                    <a:pt x="691352" y="1892182"/>
                  </a:lnTo>
                  <a:lnTo>
                    <a:pt x="697221" y="1844053"/>
                  </a:lnTo>
                  <a:lnTo>
                    <a:pt x="705300" y="1796348"/>
                  </a:lnTo>
                  <a:lnTo>
                    <a:pt x="715510" y="1749080"/>
                  </a:lnTo>
                  <a:lnTo>
                    <a:pt x="727771" y="1702264"/>
                  </a:lnTo>
                  <a:lnTo>
                    <a:pt x="742005" y="1655914"/>
                  </a:lnTo>
                  <a:lnTo>
                    <a:pt x="758133" y="1610042"/>
                  </a:lnTo>
                  <a:lnTo>
                    <a:pt x="776074" y="1564663"/>
                  </a:lnTo>
                  <a:lnTo>
                    <a:pt x="795750" y="1519790"/>
                  </a:lnTo>
                  <a:lnTo>
                    <a:pt x="817081" y="1475437"/>
                  </a:lnTo>
                  <a:lnTo>
                    <a:pt x="839989" y="1431618"/>
                  </a:lnTo>
                  <a:lnTo>
                    <a:pt x="864393" y="1388346"/>
                  </a:lnTo>
                  <a:lnTo>
                    <a:pt x="890215" y="1345636"/>
                  </a:lnTo>
                  <a:lnTo>
                    <a:pt x="917376" y="1303501"/>
                  </a:lnTo>
                  <a:lnTo>
                    <a:pt x="945796" y="1261954"/>
                  </a:lnTo>
                  <a:lnTo>
                    <a:pt x="975396" y="1221010"/>
                  </a:lnTo>
                  <a:lnTo>
                    <a:pt x="993648" y="1197034"/>
                  </a:lnTo>
                </a:path>
                <a:path w="993775" h="2472054">
                  <a:moveTo>
                    <a:pt x="993648" y="1025981"/>
                  </a:moveTo>
                  <a:lnTo>
                    <a:pt x="953266" y="988216"/>
                  </a:lnTo>
                  <a:lnTo>
                    <a:pt x="913120" y="951975"/>
                  </a:lnTo>
                  <a:lnTo>
                    <a:pt x="872612" y="916596"/>
                  </a:lnTo>
                  <a:lnTo>
                    <a:pt x="831845" y="882096"/>
                  </a:lnTo>
                  <a:lnTo>
                    <a:pt x="790924" y="848492"/>
                  </a:lnTo>
                  <a:lnTo>
                    <a:pt x="749955" y="815803"/>
                  </a:lnTo>
                  <a:lnTo>
                    <a:pt x="709040" y="784047"/>
                  </a:lnTo>
                  <a:lnTo>
                    <a:pt x="683742" y="833155"/>
                  </a:lnTo>
                  <a:lnTo>
                    <a:pt x="659109" y="882512"/>
                  </a:lnTo>
                  <a:lnTo>
                    <a:pt x="635253" y="932015"/>
                  </a:lnTo>
                  <a:lnTo>
                    <a:pt x="612288" y="981556"/>
                  </a:lnTo>
                  <a:lnTo>
                    <a:pt x="590324" y="1031029"/>
                  </a:lnTo>
                  <a:lnTo>
                    <a:pt x="569473" y="1080330"/>
                  </a:lnTo>
                  <a:lnTo>
                    <a:pt x="549848" y="1129352"/>
                  </a:lnTo>
                  <a:lnTo>
                    <a:pt x="531561" y="1177989"/>
                  </a:lnTo>
                  <a:lnTo>
                    <a:pt x="514723" y="1226137"/>
                  </a:lnTo>
                  <a:lnTo>
                    <a:pt x="499447" y="1273688"/>
                  </a:lnTo>
                  <a:lnTo>
                    <a:pt x="485844" y="1320537"/>
                  </a:lnTo>
                  <a:lnTo>
                    <a:pt x="474027" y="1366579"/>
                  </a:lnTo>
                  <a:lnTo>
                    <a:pt x="464107" y="1411708"/>
                  </a:lnTo>
                  <a:lnTo>
                    <a:pt x="456197" y="1455817"/>
                  </a:lnTo>
                  <a:lnTo>
                    <a:pt x="450408" y="1498801"/>
                  </a:lnTo>
                  <a:lnTo>
                    <a:pt x="446853" y="1540555"/>
                  </a:lnTo>
                  <a:lnTo>
                    <a:pt x="445642" y="1580972"/>
                  </a:lnTo>
                  <a:lnTo>
                    <a:pt x="447718" y="1633229"/>
                  </a:lnTo>
                  <a:lnTo>
                    <a:pt x="453335" y="1684527"/>
                  </a:lnTo>
                  <a:lnTo>
                    <a:pt x="462369" y="1734741"/>
                  </a:lnTo>
                  <a:lnTo>
                    <a:pt x="474695" y="1783744"/>
                  </a:lnTo>
                  <a:lnTo>
                    <a:pt x="490189" y="1831413"/>
                  </a:lnTo>
                  <a:lnTo>
                    <a:pt x="508725" y="1877621"/>
                  </a:lnTo>
                  <a:lnTo>
                    <a:pt x="530181" y="1922244"/>
                  </a:lnTo>
                  <a:lnTo>
                    <a:pt x="554430" y="1965157"/>
                  </a:lnTo>
                  <a:lnTo>
                    <a:pt x="581349" y="2006234"/>
                  </a:lnTo>
                  <a:lnTo>
                    <a:pt x="610814" y="2045349"/>
                  </a:lnTo>
                  <a:lnTo>
                    <a:pt x="642698" y="2082379"/>
                  </a:lnTo>
                  <a:lnTo>
                    <a:pt x="676879" y="2117197"/>
                  </a:lnTo>
                  <a:lnTo>
                    <a:pt x="713231" y="2149678"/>
                  </a:lnTo>
                </a:path>
                <a:path w="993775" h="2472054">
                  <a:moveTo>
                    <a:pt x="167385" y="1301445"/>
                  </a:moveTo>
                  <a:lnTo>
                    <a:pt x="168670" y="1353210"/>
                  </a:lnTo>
                  <a:lnTo>
                    <a:pt x="172486" y="1404282"/>
                  </a:lnTo>
                  <a:lnTo>
                    <a:pt x="178775" y="1454602"/>
                  </a:lnTo>
                  <a:lnTo>
                    <a:pt x="187481" y="1504112"/>
                  </a:lnTo>
                  <a:lnTo>
                    <a:pt x="198546" y="1552755"/>
                  </a:lnTo>
                  <a:lnTo>
                    <a:pt x="211914" y="1600473"/>
                  </a:lnTo>
                  <a:lnTo>
                    <a:pt x="227526" y="1647208"/>
                  </a:lnTo>
                  <a:lnTo>
                    <a:pt x="245325" y="1692902"/>
                  </a:lnTo>
                  <a:lnTo>
                    <a:pt x="265255" y="1737497"/>
                  </a:lnTo>
                  <a:lnTo>
                    <a:pt x="287258" y="1780936"/>
                  </a:lnTo>
                  <a:lnTo>
                    <a:pt x="311276" y="1823161"/>
                  </a:lnTo>
                  <a:lnTo>
                    <a:pt x="299649" y="1776454"/>
                  </a:lnTo>
                  <a:lnTo>
                    <a:pt x="290436" y="1728675"/>
                  </a:lnTo>
                  <a:lnTo>
                    <a:pt x="283735" y="1680030"/>
                  </a:lnTo>
                  <a:lnTo>
                    <a:pt x="279642" y="1630727"/>
                  </a:lnTo>
                  <a:lnTo>
                    <a:pt x="278256" y="1580972"/>
                  </a:lnTo>
                  <a:lnTo>
                    <a:pt x="279349" y="1538980"/>
                  </a:lnTo>
                  <a:lnTo>
                    <a:pt x="282566" y="1495919"/>
                  </a:lnTo>
                  <a:lnTo>
                    <a:pt x="287814" y="1451873"/>
                  </a:lnTo>
                  <a:lnTo>
                    <a:pt x="295000" y="1406928"/>
                  </a:lnTo>
                  <a:lnTo>
                    <a:pt x="304033" y="1361169"/>
                  </a:lnTo>
                  <a:lnTo>
                    <a:pt x="314819" y="1314680"/>
                  </a:lnTo>
                  <a:lnTo>
                    <a:pt x="327267" y="1267548"/>
                  </a:lnTo>
                  <a:lnTo>
                    <a:pt x="341283" y="1219856"/>
                  </a:lnTo>
                  <a:lnTo>
                    <a:pt x="356775" y="1171691"/>
                  </a:lnTo>
                  <a:lnTo>
                    <a:pt x="373650" y="1123137"/>
                  </a:lnTo>
                  <a:lnTo>
                    <a:pt x="391816" y="1074280"/>
                  </a:lnTo>
                  <a:lnTo>
                    <a:pt x="411181" y="1025204"/>
                  </a:lnTo>
                  <a:lnTo>
                    <a:pt x="431652" y="975994"/>
                  </a:lnTo>
                  <a:lnTo>
                    <a:pt x="453136" y="926736"/>
                  </a:lnTo>
                  <a:lnTo>
                    <a:pt x="475540" y="877515"/>
                  </a:lnTo>
                  <a:lnTo>
                    <a:pt x="498773" y="828416"/>
                  </a:lnTo>
                  <a:lnTo>
                    <a:pt x="522742" y="779524"/>
                  </a:lnTo>
                  <a:lnTo>
                    <a:pt x="547353" y="730924"/>
                  </a:lnTo>
                  <a:lnTo>
                    <a:pt x="572515" y="682701"/>
                  </a:lnTo>
                  <a:lnTo>
                    <a:pt x="519437" y="645638"/>
                  </a:lnTo>
                  <a:lnTo>
                    <a:pt x="467675" y="610595"/>
                  </a:lnTo>
                  <a:lnTo>
                    <a:pt x="417528" y="577616"/>
                  </a:lnTo>
                  <a:lnTo>
                    <a:pt x="369298" y="546743"/>
                  </a:lnTo>
                  <a:lnTo>
                    <a:pt x="323284" y="518022"/>
                  </a:lnTo>
                  <a:lnTo>
                    <a:pt x="279785" y="491495"/>
                  </a:lnTo>
                  <a:lnTo>
                    <a:pt x="239103" y="467208"/>
                  </a:lnTo>
                  <a:lnTo>
                    <a:pt x="201536" y="445204"/>
                  </a:lnTo>
                  <a:lnTo>
                    <a:pt x="167385" y="425526"/>
                  </a:lnTo>
                  <a:lnTo>
                    <a:pt x="167385" y="130144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7104253" y="10281320"/>
            <a:ext cx="127000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89447"/>
              <a:ext cx="7559039" cy="4184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7" y="2609087"/>
              <a:ext cx="3486912" cy="415620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34339" y="5939154"/>
            <a:ext cx="2898140" cy="313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66675" indent="-5461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HPa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ss</a:t>
            </a:r>
            <a:r>
              <a:rPr dirty="0" sz="1200" spc="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</a:t>
            </a:r>
            <a:r>
              <a:rPr dirty="0" sz="1200" spc="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aiutando</a:t>
            </a:r>
            <a:r>
              <a:rPr dirty="0" sz="1200" spc="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23.000</a:t>
            </a:r>
            <a:r>
              <a:rPr dirty="0" sz="1200" spc="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utenti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eal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zia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59.000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badge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10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certificate,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HPass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aiutando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convalidare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!</a:t>
            </a:r>
            <a:endParaRPr sz="1200">
              <a:latin typeface="Lucida Sans Unicode"/>
              <a:cs typeface="Lucida Sans Unicode"/>
            </a:endParaRPr>
          </a:p>
          <a:p>
            <a:pPr algn="just"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HPass</a:t>
            </a:r>
            <a:r>
              <a:rPr dirty="0" sz="1200" spc="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collabora</a:t>
            </a:r>
            <a:r>
              <a:rPr dirty="0" sz="1200" spc="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attualmente</a:t>
            </a:r>
            <a:r>
              <a:rPr dirty="0" sz="1200" spc="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30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fornitori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umanitaria,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esempio: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66675" indent="-5461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Br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ish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ss</a:t>
            </a:r>
            <a:endParaRPr sz="1200">
              <a:latin typeface="Lucida Sans Unicode"/>
              <a:cs typeface="Lucida Sans Unicode"/>
            </a:endParaRPr>
          </a:p>
          <a:p>
            <a:pPr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HUMCAP</a:t>
            </a:r>
            <a:endParaRPr sz="1200">
              <a:latin typeface="Lucida Sans Unicode"/>
              <a:cs typeface="Lucida Sans Unicode"/>
            </a:endParaRPr>
          </a:p>
          <a:p>
            <a:pPr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endParaRPr sz="1200">
              <a:latin typeface="Lucida Sans Unicode"/>
              <a:cs typeface="Lucida Sans Unicode"/>
            </a:endParaRPr>
          </a:p>
          <a:p>
            <a:pPr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feesi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endParaRPr sz="1200">
              <a:latin typeface="Lucida Sans Unicode"/>
              <a:cs typeface="Lucida Sans Unicode"/>
            </a:endParaRPr>
          </a:p>
          <a:p>
            <a:pPr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Programme</a:t>
            </a:r>
            <a:endParaRPr sz="1200">
              <a:latin typeface="Lucida Sans Unicode"/>
              <a:cs typeface="Lucida Sans Unicode"/>
            </a:endParaRPr>
          </a:p>
          <a:p>
            <a:pPr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BioForce</a:t>
            </a:r>
            <a:endParaRPr sz="1200">
              <a:latin typeface="Lucida Sans Unicode"/>
              <a:cs typeface="Lucida Sans Unicode"/>
            </a:endParaRPr>
          </a:p>
          <a:p>
            <a:pPr marL="66675" indent="-54610">
              <a:lnSpc>
                <a:spcPct val="100000"/>
              </a:lnSpc>
              <a:buClr>
                <a:srgbClr val="93C33C"/>
              </a:buClr>
              <a:buSzPct val="91666"/>
              <a:buFont typeface="Arial MT"/>
              <a:buChar char="•"/>
              <a:tabLst>
                <a:tab pos="67310" algn="l"/>
              </a:tabLst>
            </a:pP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GBPN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0798" y="2558922"/>
            <a:ext cx="2674620" cy="130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25" b="1">
                <a:solidFill>
                  <a:srgbClr val="93C33C"/>
                </a:solidFill>
                <a:latin typeface="Arial"/>
                <a:cs typeface="Arial"/>
              </a:rPr>
              <a:t>H</a:t>
            </a:r>
            <a:r>
              <a:rPr dirty="0" sz="1400" spc="15" b="1">
                <a:solidFill>
                  <a:srgbClr val="93C33C"/>
                </a:solidFill>
                <a:latin typeface="Arial"/>
                <a:cs typeface="Arial"/>
              </a:rPr>
              <a:t>p</a:t>
            </a:r>
            <a:r>
              <a:rPr dirty="0" sz="1400" spc="-80" b="1">
                <a:solidFill>
                  <a:srgbClr val="93C33C"/>
                </a:solidFill>
                <a:latin typeface="Arial"/>
                <a:cs typeface="Arial"/>
              </a:rPr>
              <a:t>as</a:t>
            </a:r>
            <a:r>
              <a:rPr dirty="0" sz="1400" spc="-75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400" spc="-6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400" spc="-20" b="1">
                <a:solidFill>
                  <a:srgbClr val="93C33C"/>
                </a:solidFill>
                <a:latin typeface="Arial"/>
                <a:cs typeface="Arial"/>
              </a:rPr>
              <a:t>avo</a:t>
            </a:r>
            <a:r>
              <a:rPr dirty="0" sz="1400" spc="-40" b="1">
                <a:solidFill>
                  <a:srgbClr val="93C33C"/>
                </a:solidFill>
                <a:latin typeface="Arial"/>
                <a:cs typeface="Arial"/>
              </a:rPr>
              <a:t>r</a:t>
            </a:r>
            <a:r>
              <a:rPr dirty="0" sz="140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400" spc="-7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400" spc="-3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40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400" spc="-7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93C33C"/>
                </a:solidFill>
                <a:latin typeface="Arial"/>
                <a:cs typeface="Arial"/>
              </a:rPr>
              <a:t>p</a:t>
            </a:r>
            <a:r>
              <a:rPr dirty="0" sz="1400" spc="2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400" spc="25" b="1">
                <a:solidFill>
                  <a:srgbClr val="93C33C"/>
                </a:solidFill>
                <a:latin typeface="Arial"/>
                <a:cs typeface="Arial"/>
              </a:rPr>
              <a:t>r</a:t>
            </a:r>
            <a:r>
              <a:rPr dirty="0" sz="1400" spc="-5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93C33C"/>
                </a:solidFill>
                <a:latin typeface="Arial"/>
                <a:cs typeface="Arial"/>
              </a:rPr>
              <a:t>g</a:t>
            </a:r>
            <a:r>
              <a:rPr dirty="0" sz="1400" spc="-35" b="1">
                <a:solidFill>
                  <a:srgbClr val="93C33C"/>
                </a:solidFill>
                <a:latin typeface="Arial"/>
                <a:cs typeface="Arial"/>
              </a:rPr>
              <a:t>li</a:t>
            </a:r>
            <a:r>
              <a:rPr dirty="0" sz="1400" spc="-6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400" spc="15" b="1">
                <a:solidFill>
                  <a:srgbClr val="93C33C"/>
                </a:solidFill>
                <a:latin typeface="Arial"/>
                <a:cs typeface="Arial"/>
              </a:rPr>
              <a:t>n</a:t>
            </a:r>
            <a:r>
              <a:rPr dirty="0" sz="1400" spc="-35" b="1">
                <a:solidFill>
                  <a:srgbClr val="93C33C"/>
                </a:solidFill>
                <a:latin typeface="Arial"/>
                <a:cs typeface="Arial"/>
              </a:rPr>
              <a:t>di</a:t>
            </a:r>
            <a:r>
              <a:rPr dirty="0" sz="1400" spc="-55" b="1">
                <a:solidFill>
                  <a:srgbClr val="93C33C"/>
                </a:solidFill>
                <a:latin typeface="Arial"/>
                <a:cs typeface="Arial"/>
              </a:rPr>
              <a:t>v</a:t>
            </a:r>
            <a:r>
              <a:rPr dirty="0" sz="1400" spc="-45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400" spc="5" b="1">
                <a:solidFill>
                  <a:srgbClr val="93C33C"/>
                </a:solidFill>
                <a:latin typeface="Arial"/>
                <a:cs typeface="Arial"/>
              </a:rPr>
              <a:t>du</a:t>
            </a:r>
            <a:r>
              <a:rPr dirty="0" sz="1400" spc="-35" b="1">
                <a:solidFill>
                  <a:srgbClr val="93C33C"/>
                </a:solidFill>
                <a:latin typeface="Arial"/>
                <a:cs typeface="Arial"/>
              </a:rPr>
              <a:t>i  </a:t>
            </a:r>
            <a:r>
              <a:rPr dirty="0" sz="1400" spc="-25" b="1">
                <a:solidFill>
                  <a:srgbClr val="93C33C"/>
                </a:solidFill>
                <a:latin typeface="Arial"/>
                <a:cs typeface="Arial"/>
              </a:rPr>
              <a:t>che </a:t>
            </a:r>
            <a:r>
              <a:rPr dirty="0" sz="1400" spc="20" b="1">
                <a:solidFill>
                  <a:srgbClr val="93C33C"/>
                </a:solidFill>
                <a:latin typeface="Arial"/>
                <a:cs typeface="Arial"/>
              </a:rPr>
              <a:t>per </a:t>
            </a:r>
            <a:r>
              <a:rPr dirty="0" sz="1400" spc="-5" b="1">
                <a:solidFill>
                  <a:srgbClr val="93C33C"/>
                </a:solidFill>
                <a:latin typeface="Arial"/>
                <a:cs typeface="Arial"/>
              </a:rPr>
              <a:t>le </a:t>
            </a:r>
            <a:r>
              <a:rPr dirty="0" sz="1400" spc="-30" b="1">
                <a:solidFill>
                  <a:srgbClr val="93C33C"/>
                </a:solidFill>
                <a:latin typeface="Arial"/>
                <a:cs typeface="Arial"/>
              </a:rPr>
              <a:t>organizzazioni, </a:t>
            </a:r>
            <a:r>
              <a:rPr dirty="0" sz="1400" spc="-2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-15" b="1">
                <a:solidFill>
                  <a:srgbClr val="93C33C"/>
                </a:solidFill>
                <a:latin typeface="Arial"/>
                <a:cs typeface="Arial"/>
              </a:rPr>
              <a:t>costruendo </a:t>
            </a:r>
            <a:r>
              <a:rPr dirty="0" sz="1400" spc="5" b="1">
                <a:solidFill>
                  <a:srgbClr val="93C33C"/>
                </a:solidFill>
                <a:latin typeface="Arial"/>
                <a:cs typeface="Arial"/>
              </a:rPr>
              <a:t>e </a:t>
            </a:r>
            <a:r>
              <a:rPr dirty="0" sz="1400" spc="-25" b="1">
                <a:solidFill>
                  <a:srgbClr val="93C33C"/>
                </a:solidFill>
                <a:latin typeface="Arial"/>
                <a:cs typeface="Arial"/>
              </a:rPr>
              <a:t>consolidando </a:t>
            </a:r>
            <a:r>
              <a:rPr dirty="0" sz="1400" spc="-5" b="1">
                <a:solidFill>
                  <a:srgbClr val="93C33C"/>
                </a:solidFill>
                <a:latin typeface="Arial"/>
                <a:cs typeface="Arial"/>
              </a:rPr>
              <a:t>le </a:t>
            </a:r>
            <a:r>
              <a:rPr dirty="0" sz="140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93C33C"/>
                </a:solidFill>
                <a:latin typeface="Arial"/>
                <a:cs typeface="Arial"/>
              </a:rPr>
              <a:t>carriere </a:t>
            </a:r>
            <a:r>
              <a:rPr dirty="0" sz="1400" spc="5" b="1">
                <a:solidFill>
                  <a:srgbClr val="93C33C"/>
                </a:solidFill>
                <a:latin typeface="Arial"/>
                <a:cs typeface="Arial"/>
              </a:rPr>
              <a:t>e fornendo </a:t>
            </a:r>
            <a:r>
              <a:rPr dirty="0" sz="1400" spc="-5" b="1">
                <a:solidFill>
                  <a:srgbClr val="93C33C"/>
                </a:solidFill>
                <a:latin typeface="Arial"/>
                <a:cs typeface="Arial"/>
              </a:rPr>
              <a:t>un'ampia </a:t>
            </a:r>
            <a:r>
              <a:rPr dirty="0" sz="140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400" spc="5" b="1">
                <a:solidFill>
                  <a:srgbClr val="93C33C"/>
                </a:solidFill>
                <a:latin typeface="Arial"/>
                <a:cs typeface="Arial"/>
              </a:rPr>
              <a:t>gamma </a:t>
            </a:r>
            <a:r>
              <a:rPr dirty="0" sz="1400" spc="-10" b="1">
                <a:solidFill>
                  <a:srgbClr val="93C33C"/>
                </a:solidFill>
                <a:latin typeface="Arial"/>
                <a:cs typeface="Arial"/>
              </a:rPr>
              <a:t>di </a:t>
            </a:r>
            <a:r>
              <a:rPr dirty="0" sz="1400" spc="-30" b="1">
                <a:solidFill>
                  <a:srgbClr val="93C33C"/>
                </a:solidFill>
                <a:latin typeface="Arial"/>
                <a:cs typeface="Arial"/>
              </a:rPr>
              <a:t>risorse </a:t>
            </a:r>
            <a:r>
              <a:rPr dirty="0" sz="1400" spc="20" b="1">
                <a:solidFill>
                  <a:srgbClr val="93C33C"/>
                </a:solidFill>
                <a:latin typeface="Arial"/>
                <a:cs typeface="Arial"/>
              </a:rPr>
              <a:t>per </a:t>
            </a:r>
            <a:r>
              <a:rPr dirty="0" sz="1400" spc="-30" b="1">
                <a:solidFill>
                  <a:srgbClr val="93C33C"/>
                </a:solidFill>
                <a:latin typeface="Arial"/>
                <a:cs typeface="Arial"/>
              </a:rPr>
              <a:t>il </a:t>
            </a:r>
            <a:r>
              <a:rPr dirty="0" sz="1400" spc="-5" b="1">
                <a:solidFill>
                  <a:srgbClr val="93C33C"/>
                </a:solidFill>
                <a:latin typeface="Arial"/>
                <a:cs typeface="Arial"/>
              </a:rPr>
              <a:t>settore </a:t>
            </a:r>
            <a:r>
              <a:rPr dirty="0" sz="1400" b="1">
                <a:solidFill>
                  <a:srgbClr val="93C33C"/>
                </a:solidFill>
                <a:latin typeface="Arial"/>
                <a:cs typeface="Arial"/>
              </a:rPr>
              <a:t> umanitario.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18686" y="547115"/>
            <a:ext cx="3842385" cy="9517380"/>
            <a:chOff x="3718686" y="547115"/>
            <a:chExt cx="3842385" cy="951738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8686" y="7664196"/>
              <a:ext cx="3840353" cy="2400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6551" y="7863839"/>
              <a:ext cx="3144011" cy="17434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1515" y="547115"/>
              <a:ext cx="1854708" cy="7940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8391" y="8619743"/>
              <a:ext cx="957719" cy="9577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4687" y="8780212"/>
              <a:ext cx="731690" cy="73148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19" y="4671059"/>
            <a:ext cx="7551420" cy="5730240"/>
            <a:chOff x="7619" y="4671059"/>
            <a:chExt cx="7551420" cy="5730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4368" y="4738115"/>
              <a:ext cx="4614672" cy="533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9" y="4671059"/>
              <a:ext cx="4724400" cy="54681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19" y="5370575"/>
              <a:ext cx="4750435" cy="2171700"/>
            </a:xfrm>
            <a:custGeom>
              <a:avLst/>
              <a:gdLst/>
              <a:ahLst/>
              <a:cxnLst/>
              <a:rect l="l" t="t" r="r" b="b"/>
              <a:pathLst>
                <a:path w="4750435" h="2171700">
                  <a:moveTo>
                    <a:pt x="0" y="0"/>
                  </a:moveTo>
                  <a:lnTo>
                    <a:pt x="513499" y="0"/>
                  </a:lnTo>
                </a:path>
                <a:path w="4750435" h="2171700">
                  <a:moveTo>
                    <a:pt x="4750435" y="2171700"/>
                  </a:moveTo>
                  <a:lnTo>
                    <a:pt x="0" y="217170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13028" y="435610"/>
            <a:ext cx="3335654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Suggerimenti</a:t>
            </a:r>
            <a:r>
              <a:rPr dirty="0" sz="22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20" b="1">
                <a:solidFill>
                  <a:srgbClr val="853693"/>
                </a:solidFill>
                <a:latin typeface="Arial"/>
                <a:cs typeface="Arial"/>
              </a:rPr>
              <a:t>per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i</a:t>
            </a:r>
            <a:r>
              <a:rPr dirty="0" sz="2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Servizi </a:t>
            </a:r>
            <a:r>
              <a:rPr dirty="0" sz="2200" spc="-59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DIgitali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6401" y="1533905"/>
            <a:ext cx="3430904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casi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di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studio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presentati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questa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sezione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hanno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mostrato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con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forza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come</a:t>
            </a:r>
            <a:r>
              <a:rPr dirty="0" sz="1200" spc="254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queste</a:t>
            </a:r>
            <a:r>
              <a:rPr dirty="0" sz="1200" spc="26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organizzazioni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abbiano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adottato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servizi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digitali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diversi</a:t>
            </a:r>
            <a:r>
              <a:rPr dirty="0" sz="1200" spc="25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modi, 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tra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cui: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Opzioni</a:t>
            </a:r>
            <a:r>
              <a:rPr dirty="0" sz="1200" spc="-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apprendimento</a:t>
            </a:r>
            <a:r>
              <a:rPr dirty="0" sz="1200" spc="-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online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Sistemi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prenotazione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per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promuovere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il turismo 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Fornire</a:t>
            </a:r>
            <a:r>
              <a:rPr dirty="0" sz="1200" spc="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supporto</a:t>
            </a:r>
            <a:r>
              <a:rPr dirty="0" sz="1200" spc="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alla</a:t>
            </a:r>
            <a:r>
              <a:rPr dirty="0" sz="12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salute</a:t>
            </a:r>
            <a:r>
              <a:rPr dirty="0" sz="1200" spc="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mentale</a:t>
            </a:r>
            <a:r>
              <a:rPr dirty="0" sz="1200" spc="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immediatamente, </a:t>
            </a:r>
            <a:r>
              <a:rPr dirty="0" sz="1200" spc="-254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quando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necessario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Creazione</a:t>
            </a:r>
            <a:r>
              <a:rPr dirty="0" sz="1200" spc="-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app</a:t>
            </a:r>
            <a:r>
              <a:rPr dirty="0" sz="12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per</a:t>
            </a:r>
            <a:r>
              <a:rPr dirty="0" sz="1200" spc="-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accelerare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recupero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Fornire</a:t>
            </a:r>
            <a:r>
              <a:rPr dirty="0" sz="1200" spc="204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cibo</a:t>
            </a:r>
            <a:r>
              <a:rPr dirty="0" sz="1200" spc="2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ai</a:t>
            </a:r>
            <a:r>
              <a:rPr dirty="0" sz="1200" spc="1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più</a:t>
            </a:r>
            <a:r>
              <a:rPr dirty="0" sz="1200" spc="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bisognosi</a:t>
            </a:r>
            <a:r>
              <a:rPr dirty="0" sz="1200" spc="204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nel</a:t>
            </a:r>
            <a:r>
              <a:rPr dirty="0" sz="1200" spc="2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modo</a:t>
            </a:r>
            <a:r>
              <a:rPr dirty="0" sz="1200" spc="2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più</a:t>
            </a:r>
            <a:r>
              <a:rPr dirty="0" sz="1200" spc="2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efficiente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possibile.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6401" y="3728719"/>
            <a:ext cx="343090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L'aspetto</a:t>
            </a:r>
            <a:r>
              <a:rPr dirty="0" sz="1200" spc="1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chiave</a:t>
            </a:r>
            <a:r>
              <a:rPr dirty="0" sz="1200" spc="16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che</a:t>
            </a:r>
            <a:r>
              <a:rPr dirty="0" sz="1200" spc="1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accomuna</a:t>
            </a:r>
            <a:r>
              <a:rPr dirty="0" sz="1200" spc="1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tutti</a:t>
            </a:r>
            <a:r>
              <a:rPr dirty="0" sz="1200" spc="1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questi</a:t>
            </a:r>
            <a:r>
              <a:rPr dirty="0" sz="1200" spc="15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progetti</a:t>
            </a:r>
            <a:r>
              <a:rPr dirty="0" sz="1200" spc="15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è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necessità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di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collaborare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associarsi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ad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altre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agenzie/aziende che 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avessero</a:t>
            </a:r>
            <a:r>
              <a:rPr dirty="0" sz="1200" spc="2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competenze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tecniche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e il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know-how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per</a:t>
            </a:r>
            <a:r>
              <a:rPr dirty="0" sz="12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dare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vita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alle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loro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idee.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21119" y="5204713"/>
            <a:ext cx="156718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6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INFORMAZIONI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51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075052" y="5213984"/>
            <a:ext cx="20516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38350" algn="l"/>
              </a:tabLst>
            </a:pP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508" y="5581268"/>
            <a:ext cx="337629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179070" indent="-22860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iave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ig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tali</a:t>
            </a:r>
            <a:endParaRPr sz="1200">
              <a:latin typeface="Lucida Sans Unicode"/>
              <a:cs typeface="Lucida Sans Unicode"/>
            </a:endParaRPr>
          </a:p>
          <a:p>
            <a:pPr marL="241300" marR="5080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servi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ò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esse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semplice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l'utilizzo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Zoom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canali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ial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ò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lge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complesse.</a:t>
            </a:r>
            <a:endParaRPr sz="1200">
              <a:latin typeface="Lucida Sans Unicode"/>
              <a:cs typeface="Lucida Sans Unicode"/>
            </a:endParaRPr>
          </a:p>
          <a:p>
            <a:pPr algn="just" marL="241300" marR="412115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1300" algn="l"/>
              </a:tabLst>
            </a:pP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semp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tat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ed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errori.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119" y="7582153"/>
            <a:ext cx="782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AZIONI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8508" y="7959089"/>
            <a:ext cx="328231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side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spet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zio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 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ali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93675" marR="54610" indent="-18161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Riv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lge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ia.</a:t>
            </a:r>
            <a:endParaRPr sz="1200">
              <a:latin typeface="Lucida Sans Unicode"/>
              <a:cs typeface="Lucida Sans Unicode"/>
            </a:endParaRPr>
          </a:p>
          <a:p>
            <a:pPr marL="193675" marR="84455" indent="-18161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3675" algn="l"/>
                <a:tab pos="194310" algn="l"/>
              </a:tabLst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sett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"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me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adattare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vostro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servizio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modello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4176" y="1542414"/>
            <a:ext cx="2099945" cy="2800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L'utilizzo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400" spc="-5" b="1" i="1">
                <a:solidFill>
                  <a:srgbClr val="853693"/>
                </a:solidFill>
                <a:latin typeface="Calibri"/>
                <a:cs typeface="Calibri"/>
              </a:rPr>
              <a:t>strumenti </a:t>
            </a:r>
            <a:r>
              <a:rPr dirty="0" sz="1400" b="1" i="1">
                <a:solidFill>
                  <a:srgbClr val="853693"/>
                </a:solidFill>
                <a:latin typeface="Calibri"/>
                <a:cs typeface="Calibri"/>
              </a:rPr>
              <a:t>di </a:t>
            </a:r>
            <a:r>
              <a:rPr dirty="0" sz="1400" spc="5" b="1" i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 spc="-5" b="1" i="1">
                <a:solidFill>
                  <a:srgbClr val="853693"/>
                </a:solidFill>
                <a:latin typeface="Calibri"/>
                <a:cs typeface="Calibri"/>
              </a:rPr>
              <a:t>trasformazione </a:t>
            </a:r>
            <a:r>
              <a:rPr dirty="0" sz="1400" b="1" i="1">
                <a:solidFill>
                  <a:srgbClr val="853693"/>
                </a:solidFill>
                <a:latin typeface="Calibri"/>
                <a:cs typeface="Calibri"/>
              </a:rPr>
              <a:t>digitale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per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consentire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fornitura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servizi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digitali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può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essere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determinante</a:t>
            </a:r>
            <a:r>
              <a:rPr dirty="0" sz="14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per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consentire </a:t>
            </a:r>
            <a:r>
              <a:rPr dirty="0" sz="1400" spc="-3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un'organizzazione di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risolvere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un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problema,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creare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un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cambiamento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sociale,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snellire</a:t>
            </a:r>
            <a:r>
              <a:rPr dirty="0" sz="1400" spc="4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operazioni, migliorare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l'efficienza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o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approfondire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il 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livello di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impatto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sul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territorio.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5622925"/>
            <a:chOff x="-6350" y="0"/>
            <a:chExt cx="7571740" cy="562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78865" y="7400925"/>
            <a:ext cx="3225165" cy="2051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64"/>
              </a:lnSpc>
              <a:tabLst>
                <a:tab pos="495300" algn="l"/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2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1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Oli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Mo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nte</a:t>
            </a:r>
            <a:r>
              <a:rPr dirty="0" sz="1400" spc="-35">
                <a:solidFill>
                  <a:srgbClr val="5C5C5C"/>
                </a:solidFill>
                <a:latin typeface="Calibri"/>
                <a:cs typeface="Calibri"/>
              </a:rPr>
              <a:t>f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ele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64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95300" algn="l"/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2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2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En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lu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66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95300" algn="l"/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2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3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EMP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WER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68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ct val="100000"/>
              </a:lnSpc>
              <a:buClr>
                <a:srgbClr val="853693"/>
              </a:buClr>
              <a:buSzPct val="128571"/>
              <a:buFont typeface="Calibri"/>
              <a:buAutoNum type="arabicPlain" startAt="24"/>
              <a:tabLst>
                <a:tab pos="495300" algn="l"/>
                <a:tab pos="495934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Diplomasafe,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Danimarca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……………</a:t>
            </a:r>
            <a:r>
              <a:rPr dirty="0" sz="1400" spc="6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70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ct val="100000"/>
              </a:lnSpc>
              <a:buClr>
                <a:srgbClr val="853693"/>
              </a:buClr>
              <a:buSzPct val="128571"/>
              <a:buFont typeface="Calibri"/>
              <a:buAutoNum type="arabicPlain" startAt="24"/>
              <a:tabLst>
                <a:tab pos="495300" algn="l"/>
                <a:tab pos="495934" algn="l"/>
              </a:tabLst>
            </a:pP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Save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the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Children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&amp;</a:t>
            </a:r>
            <a:endParaRPr sz="1400">
              <a:latin typeface="Calibri"/>
              <a:cs typeface="Calibri"/>
            </a:endParaRPr>
          </a:p>
          <a:p>
            <a:pPr marL="495300">
              <a:lnSpc>
                <a:spcPts val="1664"/>
              </a:lnSpc>
              <a:spcBef>
                <a:spcPts val="25"/>
              </a:spcBef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tecnologia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Blockchain</a:t>
            </a:r>
            <a:r>
              <a:rPr dirty="0" sz="1400" spc="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…………….</a:t>
            </a:r>
            <a:r>
              <a:rPr dirty="0" sz="1400" spc="16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72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ts val="2145"/>
              </a:lnSpc>
              <a:buClr>
                <a:srgbClr val="853693"/>
              </a:buClr>
              <a:buSzPct val="128571"/>
              <a:buFont typeface="Calibri"/>
              <a:buAutoNum type="arabicPlain" startAt="26"/>
              <a:tabLst>
                <a:tab pos="495300" algn="l"/>
                <a:tab pos="495934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St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Mungo’s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&amp;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Alice</a:t>
            </a:r>
            <a:endParaRPr sz="1400">
              <a:latin typeface="Calibri"/>
              <a:cs typeface="Calibri"/>
            </a:endParaRPr>
          </a:p>
          <a:p>
            <a:pPr marL="495300">
              <a:lnSpc>
                <a:spcPct val="100000"/>
              </a:lnSpc>
              <a:spcBef>
                <a:spcPts val="30"/>
              </a:spcBef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Fondazione</a:t>
            </a:r>
            <a:r>
              <a:rPr dirty="0" sz="1400" spc="27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Blockchain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……….74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62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6363" y="2093975"/>
            <a:ext cx="6932930" cy="5423535"/>
            <a:chOff x="626363" y="2093975"/>
            <a:chExt cx="6932930" cy="54235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7328" y="2560319"/>
              <a:ext cx="3791712" cy="44836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8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043" y="5710834"/>
            <a:ext cx="1809750" cy="9950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2800" spc="-90" b="1">
                <a:solidFill>
                  <a:srgbClr val="853693"/>
                </a:solidFill>
                <a:latin typeface="Arial"/>
                <a:cs typeface="Arial"/>
              </a:rPr>
              <a:t>Tecnologie </a:t>
            </a:r>
            <a:r>
              <a:rPr dirty="0" sz="2800" spc="-7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210" b="1">
                <a:solidFill>
                  <a:srgbClr val="853693"/>
                </a:solidFill>
                <a:latin typeface="Arial"/>
                <a:cs typeface="Arial"/>
              </a:rPr>
              <a:t>B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800" spc="-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800" spc="-16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800" spc="-215" b="1">
                <a:solidFill>
                  <a:srgbClr val="853693"/>
                </a:solidFill>
                <a:latin typeface="Arial"/>
                <a:cs typeface="Arial"/>
              </a:rPr>
              <a:t>k</a:t>
            </a:r>
            <a:r>
              <a:rPr dirty="0" sz="2800" spc="-22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2800" spc="-5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800" spc="-1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4415" y="4539995"/>
              <a:ext cx="1500378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23559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2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0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5" y="2708148"/>
                  </a:lnTo>
                  <a:lnTo>
                    <a:pt x="794765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5" y="973201"/>
                  </a:lnTo>
                  <a:lnTo>
                    <a:pt x="1484375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2891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22035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19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2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31515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-19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ologie</a:t>
            </a:r>
            <a:r>
              <a:rPr dirty="0" sz="24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170" b="1">
                <a:solidFill>
                  <a:srgbClr val="853693"/>
                </a:solidFill>
                <a:latin typeface="Arial"/>
                <a:cs typeface="Arial"/>
              </a:rPr>
              <a:t>B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4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400" spc="-19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400" spc="-114" b="1">
                <a:solidFill>
                  <a:srgbClr val="853693"/>
                </a:solidFill>
                <a:latin typeface="Arial"/>
                <a:cs typeface="Arial"/>
              </a:rPr>
              <a:t>k</a:t>
            </a:r>
            <a:r>
              <a:rPr dirty="0" sz="2400" spc="-75" b="1">
                <a:solidFill>
                  <a:srgbClr val="853693"/>
                </a:solidFill>
                <a:latin typeface="Arial"/>
                <a:cs typeface="Arial"/>
              </a:rPr>
              <a:t>cha</a:t>
            </a:r>
            <a:r>
              <a:rPr dirty="0" sz="2400" spc="-3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3089910" cy="216471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ancora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relativamente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nuova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molti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fanno ancora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fatica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comprenderne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2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funzionamento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200"/>
              </a:lnSpc>
              <a:spcBef>
                <a:spcPts val="1395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consente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distribuire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informazioni 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trasparente,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sicuro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grado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ridurre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frodi.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Ad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esempio,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Blockchain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permette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rintracciare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pacco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ordinato.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vari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modi</a:t>
            </a:r>
            <a:r>
              <a:rPr dirty="0" sz="1200" spc="20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 spc="20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2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2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911600" y="7671892"/>
            <a:ext cx="3089275" cy="1809114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200"/>
              </a:lnSpc>
              <a:spcBef>
                <a:spcPts val="140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trasparenza,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soddisfare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aspettative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sociali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200"/>
              </a:lnSpc>
              <a:spcBef>
                <a:spcPts val="141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include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serie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casi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studio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illustrano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adottato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Blockchain, 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possiate capire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meglio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come potrebbe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47079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65390" cy="7339965"/>
            <a:chOff x="0" y="2095499"/>
            <a:chExt cx="7565390" cy="7339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3171" y="5276087"/>
              <a:ext cx="3515868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21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50849" y="6225031"/>
            <a:ext cx="302260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L'olio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extravergine 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oliva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Montefedele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prodotto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seguendo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pratiche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ecologiche.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vengono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input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chimici.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c'è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nemmeno un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sistema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irrigazione.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Diserbanti,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fertilizzanti,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ecc.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 prodotti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azienda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secondo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metodi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biologici.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Gaetano ha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risalto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tradizione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millenaria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promuovere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suoi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mostrare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grande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ene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ogni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consumatore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fare un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ig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675" y="5223458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28663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30">
                <a:solidFill>
                  <a:srgbClr val="853693"/>
                </a:solidFill>
              </a:rPr>
              <a:t>Olio</a:t>
            </a:r>
            <a:r>
              <a:rPr dirty="0" sz="2200" spc="-100">
                <a:solidFill>
                  <a:srgbClr val="853693"/>
                </a:solidFill>
              </a:rPr>
              <a:t> </a:t>
            </a:r>
            <a:r>
              <a:rPr dirty="0" sz="2200" spc="15">
                <a:solidFill>
                  <a:srgbClr val="853693"/>
                </a:solidFill>
              </a:rPr>
              <a:t>Montefedele</a:t>
            </a:r>
            <a:endParaRPr sz="2200"/>
          </a:p>
        </p:txBody>
      </p:sp>
      <p:sp>
        <p:nvSpPr>
          <p:cNvPr id="14" name="object 14"/>
          <p:cNvSpPr txBox="1"/>
          <p:nvPr/>
        </p:nvSpPr>
        <p:spPr>
          <a:xfrm>
            <a:off x="713028" y="2753359"/>
            <a:ext cx="591629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Olio </a:t>
            </a: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MonteFedele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un'azienda agricola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conduzione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familiare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produce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olio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extravergine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oliva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Monti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Dauni, in Puglia.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passione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l'olio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tramanda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generazione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generazione,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testimoniano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ulivi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secolari.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  <a:spcBef>
                <a:spcPts val="1440"/>
              </a:spcBef>
            </a:pP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Oggi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l'azienda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guidata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Gaetano,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24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anni,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deciso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continuare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produzione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innovazione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ricerca.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88991" y="240791"/>
            <a:ext cx="2245360" cy="1734820"/>
            <a:chOff x="4888991" y="240791"/>
            <a:chExt cx="2245360" cy="173482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1387" y="240791"/>
              <a:ext cx="1362456" cy="16764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8991" y="240791"/>
              <a:ext cx="925067" cy="1734312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0" y="5542787"/>
            <a:ext cx="7559040" cy="4186554"/>
            <a:chOff x="0" y="5542787"/>
            <a:chExt cx="7559040" cy="418655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2787"/>
              <a:ext cx="7559039" cy="41864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2530" y="6466585"/>
              <a:ext cx="981710" cy="276225"/>
            </a:xfrm>
            <a:custGeom>
              <a:avLst/>
              <a:gdLst/>
              <a:ahLst/>
              <a:cxnLst/>
              <a:rect l="l" t="t" r="r" b="b"/>
              <a:pathLst>
                <a:path w="981710" h="276225">
                  <a:moveTo>
                    <a:pt x="98145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981456" y="275844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31926" y="2401315"/>
            <a:ext cx="3106420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L'innovazione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permettono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ottenere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risultato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finale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qualitativamente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eccellente,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valorizzando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quello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prodotto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tradizionale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millenario.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molitura delle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olive,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infatti,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avviene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innovative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permettono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preservare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tutte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proprietà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organolettiche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dell'olio.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15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2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200" spc="-8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200" spc="1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1200" spc="-2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3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35" b="1">
                <a:solidFill>
                  <a:srgbClr val="853693"/>
                </a:solidFill>
                <a:latin typeface="Arial"/>
                <a:cs typeface="Arial"/>
              </a:rPr>
              <a:t>gia</a:t>
            </a:r>
            <a:r>
              <a:rPr dirty="0" sz="1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200" spc="-80" b="1">
                <a:solidFill>
                  <a:srgbClr val="853693"/>
                </a:solidFill>
                <a:latin typeface="Arial"/>
                <a:cs typeface="Arial"/>
              </a:rPr>
              <a:t>B</a:t>
            </a:r>
            <a:r>
              <a:rPr dirty="0" sz="1200" spc="-2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200" spc="-10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200" spc="-9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200" spc="-75" b="1">
                <a:solidFill>
                  <a:srgbClr val="853693"/>
                </a:solidFill>
                <a:latin typeface="Arial"/>
                <a:cs typeface="Arial"/>
              </a:rPr>
              <a:t>k</a:t>
            </a:r>
            <a:r>
              <a:rPr dirty="0" sz="1200" spc="-9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200" spc="-5" b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1200" spc="-15" b="1">
                <a:solidFill>
                  <a:srgbClr val="853693"/>
                </a:solidFill>
                <a:latin typeface="Arial"/>
                <a:cs typeface="Arial"/>
              </a:rPr>
              <a:t>ain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 giovane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Gaetano ha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puntato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molto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ricerca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sullo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sviluppo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tecnologico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dell'azienda.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garantire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trasparenza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qualità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prodotto,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introdotto</a:t>
            </a:r>
            <a:r>
              <a:rPr dirty="0" sz="1200" spc="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blockchain.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Sul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0576" y="2401315"/>
            <a:ext cx="31051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62610" algn="l"/>
                <a:tab pos="893444" algn="l"/>
                <a:tab pos="1402715" algn="l"/>
                <a:tab pos="2178685" algn="l"/>
                <a:tab pos="246507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gni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ig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identificare,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tramite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codice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QR,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l'intero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0576" y="2767076"/>
            <a:ext cx="310578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processo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filiera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quella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singola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bottiglia,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dall'albero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cui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ottenuto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ve,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condizioni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climatiche, all'ora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luogo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ì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2530" y="6466585"/>
            <a:ext cx="981710" cy="14668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ts val="980"/>
              </a:lnSpc>
              <a:spcBef>
                <a:spcPts val="170"/>
              </a:spcBef>
            </a:pP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4339" y="7279639"/>
            <a:ext cx="29533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L'introduzione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garantito</a:t>
            </a:r>
            <a:r>
              <a:rPr dirty="0" sz="1200" spc="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tracciabilità</a:t>
            </a:r>
            <a:r>
              <a:rPr dirty="0" sz="1200" spc="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trasparenza</a:t>
            </a:r>
            <a:r>
              <a:rPr dirty="0" sz="1200" spc="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339" y="7645400"/>
            <a:ext cx="29521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5255" algn="l"/>
                <a:tab pos="229235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consumatore	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finale.	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L'azienda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4339" y="7828279"/>
            <a:ext cx="29502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Montefedele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esporta</a:t>
            </a:r>
            <a:r>
              <a:rPr dirty="0" sz="1200" spc="3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suo</a:t>
            </a:r>
            <a:r>
              <a:rPr dirty="0" sz="1200" spc="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olio</a:t>
            </a:r>
            <a:r>
              <a:rPr dirty="0" sz="1200" spc="3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4339" y="8010855"/>
            <a:ext cx="295338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all'estero</a:t>
            </a:r>
            <a:r>
              <a:rPr dirty="0" sz="1200" spc="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solo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prova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origine,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narratore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territorio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volti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gni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ig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L'utilizzo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blockchain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aiutato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Montefedele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crescere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offrire</a:t>
            </a:r>
            <a:r>
              <a:rPr dirty="0" sz="1200" spc="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viaggio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unico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49014" y="7279639"/>
            <a:ext cx="29514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3320" algn="l"/>
                <a:tab pos="1685925" algn="l"/>
                <a:tab pos="2760980" algn="l"/>
              </a:tabLst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sumato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14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49014" y="7462519"/>
            <a:ext cx="29514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ricevuto</a:t>
            </a:r>
            <a:r>
              <a:rPr dirty="0" sz="1200" spc="5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5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premio</a:t>
            </a:r>
            <a:r>
              <a:rPr dirty="0" sz="1200" spc="5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5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5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miglior</a:t>
            </a:r>
            <a:r>
              <a:rPr dirty="0" sz="1200" spc="5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olio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9014" y="7645400"/>
            <a:ext cx="29521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extravergine</a:t>
            </a:r>
            <a:r>
              <a:rPr dirty="0" sz="1200" spc="2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oliva</a:t>
            </a:r>
            <a:r>
              <a:rPr dirty="0" sz="1200" spc="2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2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mondo,</a:t>
            </a:r>
            <a:r>
              <a:rPr dirty="0" sz="1200" spc="2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2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2022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9014" y="8194293"/>
            <a:ext cx="29508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35965" algn="l"/>
                <a:tab pos="1178560" algn="l"/>
                <a:tab pos="1459230" algn="l"/>
                <a:tab pos="1741170" algn="l"/>
                <a:tab pos="1853564" algn="l"/>
                <a:tab pos="2134235" algn="l"/>
                <a:tab pos="2395220" algn="l"/>
                <a:tab pos="2806700" algn="l"/>
              </a:tabLst>
            </a:pP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	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49014" y="8560054"/>
            <a:ext cx="295465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Gaetano ha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preso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piccola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azienda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familiare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usato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Blockchain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3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assicurarsi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pubblico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mondiale.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0420" y="1812670"/>
            <a:ext cx="2978150" cy="276225"/>
          </a:xfrm>
          <a:custGeom>
            <a:avLst/>
            <a:gdLst/>
            <a:ahLst/>
            <a:cxnLst/>
            <a:rect l="l" t="t" r="r" b="b"/>
            <a:pathLst>
              <a:path w="2978150" h="276225">
                <a:moveTo>
                  <a:pt x="2977896" y="0"/>
                </a:moveTo>
                <a:lnTo>
                  <a:pt x="0" y="0"/>
                </a:lnTo>
                <a:lnTo>
                  <a:pt x="0" y="275844"/>
                </a:lnTo>
                <a:lnTo>
                  <a:pt x="2977896" y="275844"/>
                </a:lnTo>
                <a:lnTo>
                  <a:pt x="2977896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-12700" y="1821560"/>
            <a:ext cx="37217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79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sng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14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 strike="noStrike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1764" y="144779"/>
            <a:ext cx="1362456" cy="16764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2267" y="4283963"/>
            <a:ext cx="2366772" cy="2799588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65390" cy="7339965"/>
            <a:chOff x="0" y="2095499"/>
            <a:chExt cx="7565390" cy="7339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3171" y="5276087"/>
              <a:ext cx="3515868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214619"/>
              <a:ext cx="2103120" cy="276225"/>
            </a:xfrm>
            <a:custGeom>
              <a:avLst/>
              <a:gdLst/>
              <a:ahLst/>
              <a:cxnLst/>
              <a:rect l="l" t="t" r="r" b="b"/>
              <a:pathLst>
                <a:path w="2103120" h="276225">
                  <a:moveTo>
                    <a:pt x="2103120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2103120" y="275844"/>
                  </a:lnTo>
                  <a:lnTo>
                    <a:pt x="210312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22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93191" y="6043929"/>
            <a:ext cx="3023235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  <a:tabLst>
                <a:tab pos="2179955" algn="l"/>
              </a:tabLst>
            </a:pP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Mentre</a:t>
            </a:r>
            <a:r>
              <a:rPr dirty="0" sz="1200" spc="6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Enclude</a:t>
            </a:r>
            <a:r>
              <a:rPr dirty="0" sz="1200" spc="6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concentra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gran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sua</a:t>
            </a:r>
            <a:endParaRPr sz="1200">
              <a:latin typeface="Lucida Sans Unicode"/>
              <a:cs typeface="Lucida Sans Unicode"/>
            </a:endParaRPr>
          </a:p>
          <a:p>
            <a:pPr marL="12700" marR="6350">
              <a:lnSpc>
                <a:spcPct val="100000"/>
              </a:lnSpc>
              <a:tabLst>
                <a:tab pos="481965" algn="l"/>
                <a:tab pos="1624965" algn="l"/>
                <a:tab pos="1971039" algn="l"/>
                <a:tab pos="2465070" algn="l"/>
              </a:tabLst>
            </a:pP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enzi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 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solu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gic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consapevoli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dell'importanza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implementare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modo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corretto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quindi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forniscono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formazione.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formazione,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improntata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all'empatia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l'approccio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comunità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pratica, garantisce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soluzioni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fornite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siano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possibile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rilevanti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l'utente.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675" y="5214619"/>
            <a:ext cx="2103120" cy="15367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>
              <a:lnSpc>
                <a:spcPts val="1040"/>
              </a:lnSpc>
              <a:spcBef>
                <a:spcPts val="165"/>
              </a:spcBef>
            </a:pP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3028" y="1072387"/>
            <a:ext cx="105981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65">
                <a:solidFill>
                  <a:srgbClr val="853693"/>
                </a:solidFill>
              </a:rPr>
              <a:t>Enclude</a:t>
            </a:r>
            <a:endParaRPr sz="2200"/>
          </a:p>
        </p:txBody>
      </p:sp>
      <p:grpSp>
        <p:nvGrpSpPr>
          <p:cNvPr id="14" name="object 14"/>
          <p:cNvGrpSpPr/>
          <p:nvPr/>
        </p:nvGrpSpPr>
        <p:grpSpPr>
          <a:xfrm>
            <a:off x="4407408" y="140207"/>
            <a:ext cx="3152140" cy="2546985"/>
            <a:chOff x="4407408" y="140207"/>
            <a:chExt cx="3152140" cy="254698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6340" y="335152"/>
              <a:ext cx="2552700" cy="1880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8" y="1039355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3028" y="2564129"/>
            <a:ext cx="5916930" cy="2038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Enclude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aree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chiave 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contribuiscono alla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missione.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tecnologiche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fornitori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software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Microsoft,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Google,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Salesforce,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AWS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Zoom.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Enclude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formazione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consulenza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agli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su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implementare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integrare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meglio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diverse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soluzioni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tecnologiche.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L'azienda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 con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l'empatia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suoi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valori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chiave,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riconoscendo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così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diverse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esigenze degli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enti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beneficenza.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h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ps:</a:t>
            </a:r>
            <a:r>
              <a:rPr dirty="0" sz="1200" spc="-19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/</a:t>
            </a:r>
            <a:r>
              <a:rPr dirty="0" sz="1200" spc="-18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/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.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ie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07249" y="4570983"/>
            <a:ext cx="1245235" cy="7620"/>
          </a:xfrm>
          <a:custGeom>
            <a:avLst/>
            <a:gdLst/>
            <a:ahLst/>
            <a:cxnLst/>
            <a:rect l="l" t="t" r="r" b="b"/>
            <a:pathLst>
              <a:path w="1245235" h="7620">
                <a:moveTo>
                  <a:pt x="1245108" y="0"/>
                </a:moveTo>
                <a:lnTo>
                  <a:pt x="0" y="0"/>
                </a:lnTo>
                <a:lnTo>
                  <a:pt x="0" y="7620"/>
                </a:lnTo>
                <a:lnTo>
                  <a:pt x="1245108" y="7620"/>
                </a:lnTo>
                <a:lnTo>
                  <a:pt x="1245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10401300"/>
            <a:chOff x="-6349" y="0"/>
            <a:chExt cx="756539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8031"/>
              <a:ext cx="7559039" cy="43616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8687" y="7664195"/>
              <a:ext cx="3840353" cy="2400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6927" y="7825726"/>
              <a:ext cx="3182112" cy="19187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95019" y="6097015"/>
            <a:ext cx="2943225" cy="1626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7620" indent="-172720">
              <a:lnSpc>
                <a:spcPct val="1075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ltre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1600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usufru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715" indent="-172720">
              <a:lnSpc>
                <a:spcPct val="107500"/>
              </a:lnSpc>
              <a:spcBef>
                <a:spcPts val="885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95%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clienti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referenti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080" indent="-172720">
              <a:lnSpc>
                <a:spcPct val="107100"/>
              </a:lnSpc>
              <a:spcBef>
                <a:spcPts val="894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1.000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operatori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caritatevoli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formazione.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5019" y="7823961"/>
            <a:ext cx="12509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991235" algn="l"/>
              </a:tabLst>
            </a:pP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zie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7567" y="7823961"/>
            <a:ext cx="13582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9605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7232" y="8008365"/>
            <a:ext cx="2769870" cy="6121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07100"/>
              </a:lnSpc>
              <a:spcBef>
                <a:spcPts val="90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tecnologiche,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40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milioni 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euro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risparmiati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dagli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irlandesi.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384" y="1776094"/>
            <a:ext cx="1847214" cy="276225"/>
          </a:xfrm>
          <a:custGeom>
            <a:avLst/>
            <a:gdLst/>
            <a:ahLst/>
            <a:cxnLst/>
            <a:rect l="l" t="t" r="r" b="b"/>
            <a:pathLst>
              <a:path w="1847214" h="276225">
                <a:moveTo>
                  <a:pt x="1847088" y="0"/>
                </a:moveTo>
                <a:lnTo>
                  <a:pt x="0" y="0"/>
                </a:lnTo>
                <a:lnTo>
                  <a:pt x="0" y="275844"/>
                </a:lnTo>
                <a:lnTo>
                  <a:pt x="1847088" y="275844"/>
                </a:lnTo>
                <a:lnTo>
                  <a:pt x="1847088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2700" y="1784985"/>
            <a:ext cx="3719195" cy="2211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5" b="1" strike="sngStrike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0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70" b="1" strike="sngStrike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no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Arial"/>
              <a:cs typeface="Arial"/>
            </a:endParaRPr>
          </a:p>
          <a:p>
            <a:pPr algn="just" marL="848360" marR="5080">
              <a:lnSpc>
                <a:spcPct val="100000"/>
              </a:lnSpc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Enclude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l'empatia 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tutta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formazione,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fornendo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così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specifiche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determinati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sottogruppi.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Non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credono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soluzioni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tecnologiche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spot,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trovano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migliori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soluzioni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poi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sviluppano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all'interno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ges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esti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1" y="5697473"/>
            <a:ext cx="1703070" cy="0"/>
          </a:xfrm>
          <a:custGeom>
            <a:avLst/>
            <a:gdLst/>
            <a:ahLst/>
            <a:cxnLst/>
            <a:rect l="l" t="t" r="r" b="b"/>
            <a:pathLst>
              <a:path w="1703070" h="0">
                <a:moveTo>
                  <a:pt x="1702816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03478" y="5537199"/>
            <a:ext cx="281178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894687" y="265175"/>
            <a:ext cx="3666490" cy="9403080"/>
            <a:chOff x="3894687" y="265175"/>
            <a:chExt cx="3666490" cy="940308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40936" y="7889747"/>
              <a:ext cx="3081527" cy="174040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421886" y="7870697"/>
              <a:ext cx="3119755" cy="1778635"/>
            </a:xfrm>
            <a:custGeom>
              <a:avLst/>
              <a:gdLst/>
              <a:ahLst/>
              <a:cxnLst/>
              <a:rect l="l" t="t" r="r" b="b"/>
              <a:pathLst>
                <a:path w="3119754" h="1778634">
                  <a:moveTo>
                    <a:pt x="0" y="1778508"/>
                  </a:moveTo>
                  <a:lnTo>
                    <a:pt x="3119627" y="1778508"/>
                  </a:lnTo>
                  <a:lnTo>
                    <a:pt x="3119627" y="0"/>
                  </a:lnTo>
                  <a:lnTo>
                    <a:pt x="0" y="0"/>
                  </a:lnTo>
                  <a:lnTo>
                    <a:pt x="0" y="1778508"/>
                  </a:lnTo>
                  <a:close/>
                </a:path>
              </a:pathLst>
            </a:custGeom>
            <a:ln w="38100">
              <a:solidFill>
                <a:srgbClr val="92C23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8391" y="8619744"/>
              <a:ext cx="957719" cy="9577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4687" y="8780212"/>
              <a:ext cx="731690" cy="7314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2583" y="265175"/>
              <a:ext cx="2566416" cy="1333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72127" y="2609087"/>
              <a:ext cx="3486912" cy="415899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65390" cy="7339965"/>
            <a:chOff x="0" y="2095499"/>
            <a:chExt cx="7565390" cy="7339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214619"/>
              <a:ext cx="1925320" cy="276225"/>
            </a:xfrm>
            <a:custGeom>
              <a:avLst/>
              <a:gdLst/>
              <a:ahLst/>
              <a:cxnLst/>
              <a:rect l="l" t="t" r="r" b="b"/>
              <a:pathLst>
                <a:path w="1925320" h="276225">
                  <a:moveTo>
                    <a:pt x="1924812" y="0"/>
                  </a:moveTo>
                  <a:lnTo>
                    <a:pt x="187147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1871472" y="275844"/>
                  </a:lnTo>
                  <a:lnTo>
                    <a:pt x="1924812" y="275844"/>
                  </a:lnTo>
                  <a:lnTo>
                    <a:pt x="19248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23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1675" y="5223458"/>
            <a:ext cx="3001010" cy="4805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55" b="1">
                <a:solidFill>
                  <a:srgbClr val="FFFFFF"/>
                </a:solidFill>
                <a:latin typeface="Arial"/>
                <a:cs typeface="Arial"/>
              </a:rPr>
              <a:t>IM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Arial"/>
              <a:cs typeface="Arial"/>
            </a:endParaRPr>
          </a:p>
          <a:p>
            <a:pPr algn="just" marL="104139" marR="635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Empower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voleva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incitare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riciclare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bottiglie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plastica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consentire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marchi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superare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ostacoli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incontrano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quando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cercano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intraprendere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un'azione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significativa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relazione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cambiamento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comportamento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consumatori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ecologici.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04139" marR="6350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Empower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voleva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risolvere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problema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netta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mancanza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stock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plastica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riciclata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qualità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mercato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globale,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nonostante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milioni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tonnellate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plastica</a:t>
            </a:r>
            <a:r>
              <a:rPr dirty="0" sz="1200" spc="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finissero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discarica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anno.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proponeva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risolvere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erano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04139" marR="5080">
              <a:lnSpc>
                <a:spcPct val="100000"/>
              </a:lnSpc>
              <a:spcBef>
                <a:spcPts val="5"/>
              </a:spcBef>
              <a:tabLst>
                <a:tab pos="1053465" algn="l"/>
                <a:tab pos="1863089" algn="l"/>
                <a:tab pos="2649220" algn="l"/>
              </a:tabLst>
            </a:pP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ta,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nza</a:t>
            </a:r>
            <a:r>
              <a:rPr dirty="0" sz="1200" spc="-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04139" marR="5080">
              <a:lnSpc>
                <a:spcPct val="100000"/>
              </a:lnSpc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Infrastrutture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limitate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bonifica</a:t>
            </a:r>
            <a:endParaRPr sz="1200">
              <a:latin typeface="Lucida Sans Unicode"/>
              <a:cs typeface="Lucida Sans Unicode"/>
            </a:endParaRPr>
          </a:p>
          <a:p>
            <a:pPr marL="104139">
              <a:lnSpc>
                <a:spcPct val="100000"/>
              </a:lnSpc>
              <a:tabLst>
                <a:tab pos="826769" algn="l"/>
                <a:tab pos="1522730" algn="l"/>
                <a:tab pos="1803400" algn="l"/>
                <a:tab pos="2550160" algn="l"/>
                <a:tab pos="2948305" algn="l"/>
              </a:tabLst>
            </a:pP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Ac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  <a:p>
            <a:pPr marL="104139">
              <a:lnSpc>
                <a:spcPct val="100000"/>
              </a:lnSpc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13028" y="945641"/>
            <a:ext cx="6727825" cy="970280"/>
          </a:xfrm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 marR="5080">
              <a:lnSpc>
                <a:spcPct val="90900"/>
              </a:lnSpc>
              <a:spcBef>
                <a:spcPts val="335"/>
              </a:spcBef>
            </a:pPr>
            <a:r>
              <a:rPr dirty="0" sz="2200" spc="-110">
                <a:solidFill>
                  <a:srgbClr val="853693"/>
                </a:solidFill>
              </a:rPr>
              <a:t>EMPOWER </a:t>
            </a:r>
            <a:r>
              <a:rPr dirty="0" sz="2200" spc="-40">
                <a:solidFill>
                  <a:srgbClr val="853693"/>
                </a:solidFill>
              </a:rPr>
              <a:t>Costruire </a:t>
            </a:r>
            <a:r>
              <a:rPr dirty="0" sz="2200" spc="5">
                <a:solidFill>
                  <a:srgbClr val="853693"/>
                </a:solidFill>
              </a:rPr>
              <a:t>un </a:t>
            </a:r>
            <a:r>
              <a:rPr dirty="0" sz="2200" spc="-35">
                <a:solidFill>
                  <a:srgbClr val="853693"/>
                </a:solidFill>
              </a:rPr>
              <a:t>sistema globale </a:t>
            </a:r>
            <a:r>
              <a:rPr dirty="0" sz="2200" spc="-25">
                <a:solidFill>
                  <a:srgbClr val="853693"/>
                </a:solidFill>
              </a:rPr>
              <a:t>di deposito </a:t>
            </a:r>
            <a:r>
              <a:rPr dirty="0" sz="2200" spc="-600">
                <a:solidFill>
                  <a:srgbClr val="853693"/>
                </a:solidFill>
              </a:rPr>
              <a:t> </a:t>
            </a:r>
            <a:r>
              <a:rPr dirty="0" sz="2200" spc="-15">
                <a:solidFill>
                  <a:srgbClr val="853693"/>
                </a:solidFill>
              </a:rPr>
              <a:t>dei </a:t>
            </a:r>
            <a:r>
              <a:rPr dirty="0" sz="2200" spc="-5">
                <a:solidFill>
                  <a:srgbClr val="853693"/>
                </a:solidFill>
              </a:rPr>
              <a:t>rifiuti </a:t>
            </a:r>
            <a:r>
              <a:rPr dirty="0" sz="2200" spc="-25">
                <a:solidFill>
                  <a:srgbClr val="853693"/>
                </a:solidFill>
              </a:rPr>
              <a:t>di </a:t>
            </a:r>
            <a:r>
              <a:rPr dirty="0" sz="2200" spc="-50">
                <a:solidFill>
                  <a:srgbClr val="853693"/>
                </a:solidFill>
              </a:rPr>
              <a:t>plastica </a:t>
            </a:r>
            <a:r>
              <a:rPr dirty="0" sz="2200" spc="5">
                <a:solidFill>
                  <a:srgbClr val="853693"/>
                </a:solidFill>
              </a:rPr>
              <a:t>alimentato </a:t>
            </a:r>
            <a:r>
              <a:rPr dirty="0" sz="2200" spc="-20">
                <a:solidFill>
                  <a:srgbClr val="853693"/>
                </a:solidFill>
              </a:rPr>
              <a:t>dalla </a:t>
            </a:r>
            <a:r>
              <a:rPr dirty="0" sz="2200" spc="-40">
                <a:solidFill>
                  <a:srgbClr val="853693"/>
                </a:solidFill>
              </a:rPr>
              <a:t>tecnologia </a:t>
            </a:r>
            <a:r>
              <a:rPr dirty="0" sz="2200" spc="-35">
                <a:solidFill>
                  <a:srgbClr val="853693"/>
                </a:solidFill>
              </a:rPr>
              <a:t> </a:t>
            </a:r>
            <a:r>
              <a:rPr dirty="0" sz="2200" spc="-60">
                <a:solidFill>
                  <a:srgbClr val="853693"/>
                </a:solidFill>
              </a:rPr>
              <a:t>blockchain</a:t>
            </a:r>
            <a:endParaRPr sz="2200"/>
          </a:p>
        </p:txBody>
      </p:sp>
      <p:sp>
        <p:nvSpPr>
          <p:cNvPr id="13" name="object 13"/>
          <p:cNvSpPr txBox="1"/>
          <p:nvPr/>
        </p:nvSpPr>
        <p:spPr>
          <a:xfrm>
            <a:off x="831900" y="2598165"/>
            <a:ext cx="574738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937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Empower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genera valore dai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rifiuti di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plastica,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consentendo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raccoglitori,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riciclatori,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marchi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consumatori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avere 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impatto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reale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sull'ambiente.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L'organizzazione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creata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estendere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sistema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norvegese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ricompensa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riciclaggio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globale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quindi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replicare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sistema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norvegese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deposito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bottiglie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(che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portato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97%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bottiglie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riciclate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Norvegia)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tutto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mondo.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55463"/>
            <a:ext cx="7559039" cy="505510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42950" y="2281808"/>
            <a:ext cx="315404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Empower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resa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Blockchain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avrebbe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tracciare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monetizzare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plastica senza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soluzione 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continuità,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Paesi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mondo.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52061" y="2281808"/>
            <a:ext cx="3155315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Tracciando ogni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aspetto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viaggio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–dalle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operazioni 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 della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plastica in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loco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all'eventuale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riutilizzo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altri prodotti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potrebbe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trasparenza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interessante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marchi,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trasformatori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plastica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consumatori.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Questo,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volta,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aumenterebbe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valore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rifiuti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plastica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renderebbe</a:t>
            </a:r>
            <a:r>
              <a:rPr dirty="0" sz="1200" spc="3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un'attività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redditizia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laz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sv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tag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  <a:spcBef>
                <a:spcPts val="144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Empower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quindi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deciso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combinare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riciclaggio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incentivare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5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384" y="1812670"/>
            <a:ext cx="4407535" cy="276225"/>
          </a:xfrm>
          <a:custGeom>
            <a:avLst/>
            <a:gdLst/>
            <a:ahLst/>
            <a:cxnLst/>
            <a:rect l="l" t="t" r="r" b="b"/>
            <a:pathLst>
              <a:path w="4407535" h="276225">
                <a:moveTo>
                  <a:pt x="4407408" y="0"/>
                </a:moveTo>
                <a:lnTo>
                  <a:pt x="0" y="0"/>
                </a:lnTo>
                <a:lnTo>
                  <a:pt x="0" y="275844"/>
                </a:lnTo>
                <a:lnTo>
                  <a:pt x="4407408" y="275844"/>
                </a:lnTo>
                <a:lnTo>
                  <a:pt x="4407408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-13525" y="5695378"/>
            <a:ext cx="2608580" cy="1605280"/>
            <a:chOff x="-13525" y="5695378"/>
            <a:chExt cx="2608580" cy="1605280"/>
          </a:xfrm>
        </p:grpSpPr>
        <p:sp>
          <p:nvSpPr>
            <p:cNvPr id="11" name="object 11"/>
            <p:cNvSpPr/>
            <p:nvPr/>
          </p:nvSpPr>
          <p:spPr>
            <a:xfrm>
              <a:off x="0" y="5695378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61" y="7148321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36447" y="7024623"/>
              <a:ext cx="1658620" cy="276225"/>
            </a:xfrm>
            <a:custGeom>
              <a:avLst/>
              <a:gdLst/>
              <a:ahLst/>
              <a:cxnLst/>
              <a:rect l="l" t="t" r="r" b="b"/>
              <a:pathLst>
                <a:path w="1658620" h="276225">
                  <a:moveTo>
                    <a:pt x="1658112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658112" y="275843"/>
                  </a:lnTo>
                  <a:lnTo>
                    <a:pt x="16581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-12700" y="1821560"/>
            <a:ext cx="52419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5" b="1" strike="sngStrike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 strike="noStrike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6447" y="7162609"/>
            <a:ext cx="1658620" cy="13843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9319" y="7545451"/>
            <a:ext cx="2972435" cy="2037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coinvolte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pulizie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locali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plastica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ricevono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crediti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plastica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pezzo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plastica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raccolto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registrato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Empower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portale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Empower. 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credito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plastica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segno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valore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l'atto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ripulire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rifi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sti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acquistano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quindi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crediti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plastica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strategia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responsabilità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sociale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d'impresa.</a:t>
            </a:r>
            <a:r>
              <a:rPr dirty="0" sz="1200" spc="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denaro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ricavato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credito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5322" y="7545451"/>
            <a:ext cx="29724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gruppo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occupa della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pulizia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trattamento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rifiuti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plastica.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Dopo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aver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acquistato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credito,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aziende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ricevono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certificato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include dettagli verificabili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(comprese 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foto)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dell'operazione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pulizia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35322" y="8642730"/>
            <a:ext cx="29698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455" algn="l"/>
                <a:tab pos="1694814" algn="l"/>
                <a:tab pos="2872105" algn="l"/>
              </a:tabLst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35322" y="8825610"/>
            <a:ext cx="29698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sponsorizzare.</a:t>
            </a:r>
            <a:r>
              <a:rPr dirty="0" sz="1200" spc="2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processo</a:t>
            </a:r>
            <a:r>
              <a:rPr dirty="0" sz="12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20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monitorato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fase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grazie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blockchain.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3684" y="245363"/>
            <a:ext cx="1223771" cy="141732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0" y="3262883"/>
            <a:ext cx="5203825" cy="2599690"/>
            <a:chOff x="0" y="3262883"/>
            <a:chExt cx="5203825" cy="2599690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262883"/>
              <a:ext cx="2755391" cy="243598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54366" y="5586348"/>
              <a:ext cx="4249420" cy="276225"/>
            </a:xfrm>
            <a:custGeom>
              <a:avLst/>
              <a:gdLst/>
              <a:ahLst/>
              <a:cxnLst/>
              <a:rect l="l" t="t" r="r" b="b"/>
              <a:pathLst>
                <a:path w="4249420" h="276225">
                  <a:moveTo>
                    <a:pt x="4248912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4248912" y="275843"/>
                  </a:lnTo>
                  <a:lnTo>
                    <a:pt x="42489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927303" y="5595620"/>
            <a:ext cx="5736590" cy="1206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305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marL="182880" indent="-170815">
              <a:lnSpc>
                <a:spcPct val="100000"/>
              </a:lnSpc>
              <a:spcBef>
                <a:spcPts val="1620"/>
              </a:spcBef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Raccolta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1500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tonnellate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rifiuti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plastici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20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Paesi.</a:t>
            </a:r>
            <a:endParaRPr sz="1200">
              <a:latin typeface="Lucida Sans Unicode"/>
              <a:cs typeface="Lucida Sans Unicode"/>
            </a:endParaRPr>
          </a:p>
          <a:p>
            <a:pPr marL="18288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Produzione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reddito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alcune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popolazioni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povere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mondo.</a:t>
            </a:r>
            <a:endParaRPr sz="1200">
              <a:latin typeface="Lucida Sans Unicode"/>
              <a:cs typeface="Lucida Sans Unicode"/>
            </a:endParaRPr>
          </a:p>
          <a:p>
            <a:pPr marL="182880" marR="508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3515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Assoluta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trasparenza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percorso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riciclo,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consente</a:t>
            </a:r>
            <a:r>
              <a:rPr dirty="0" sz="1200" spc="3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maggior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numero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aziende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affrontare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dell'impatto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ambientale.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658" y="926972"/>
            <a:ext cx="5695950" cy="1694814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12700" marR="5080">
              <a:lnSpc>
                <a:spcPct val="90300"/>
              </a:lnSpc>
              <a:spcBef>
                <a:spcPts val="24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 each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case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study,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you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will find: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overview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organisation,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problem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which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digitisation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was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used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solve,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how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it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was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used,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impact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transformation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and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some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ideas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other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ways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that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technology could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be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used.</a:t>
            </a:r>
            <a:endParaRPr sz="1200">
              <a:latin typeface="Lucida Sans Unicode"/>
              <a:cs typeface="Lucida Sans Unicode"/>
            </a:endParaRPr>
          </a:p>
          <a:p>
            <a:pPr marL="12700" marR="6985">
              <a:lnSpc>
                <a:spcPts val="1310"/>
              </a:lnSpc>
              <a:spcBef>
                <a:spcPts val="1300"/>
              </a:spcBef>
            </a:pP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You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can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choose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review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case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studies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or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those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1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interest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you.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There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is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order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that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case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studies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must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read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in.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375"/>
              </a:lnSpc>
              <a:spcBef>
                <a:spcPts val="1130"/>
              </a:spcBef>
            </a:pP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At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end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each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section,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you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will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find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an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‘Insight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Action’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circle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where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you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375"/>
              </a:lnSpc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will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find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useful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links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help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you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take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next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steps.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350" y="4511039"/>
            <a:ext cx="4885690" cy="5126990"/>
            <a:chOff x="-6350" y="4511039"/>
            <a:chExt cx="4885690" cy="51269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" y="4511039"/>
              <a:ext cx="4430268" cy="51267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" y="5590031"/>
              <a:ext cx="4866640" cy="19685"/>
            </a:xfrm>
            <a:custGeom>
              <a:avLst/>
              <a:gdLst/>
              <a:ahLst/>
              <a:cxnLst/>
              <a:rect l="l" t="t" r="r" b="b"/>
              <a:pathLst>
                <a:path w="4866640" h="19685">
                  <a:moveTo>
                    <a:pt x="4866386" y="19176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7752641"/>
              <a:ext cx="4852670" cy="19685"/>
            </a:xfrm>
            <a:custGeom>
              <a:avLst/>
              <a:gdLst/>
              <a:ahLst/>
              <a:cxnLst/>
              <a:rect l="l" t="t" r="r" b="b"/>
              <a:pathLst>
                <a:path w="4852670" h="19684">
                  <a:moveTo>
                    <a:pt x="4852670" y="1912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19658" y="5211190"/>
            <a:ext cx="923925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REGIONI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7009" y="5587999"/>
            <a:ext cx="253301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i,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Irlanda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Italia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Danimarca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Svezia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658" y="7405751"/>
            <a:ext cx="2867025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009" y="7782813"/>
            <a:ext cx="29356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rive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sigh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gni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e. 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esti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pas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04672" y="2804032"/>
            <a:ext cx="6757670" cy="6954520"/>
            <a:chOff x="804672" y="2804032"/>
            <a:chExt cx="6757670" cy="695452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4093" y="8122792"/>
              <a:ext cx="106045" cy="993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3848" y="2804032"/>
              <a:ext cx="4198366" cy="53433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0296" y="8218804"/>
              <a:ext cx="281622" cy="1572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7560" y="9340595"/>
              <a:ext cx="810767" cy="3596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9183" y="9282683"/>
              <a:ext cx="771143" cy="4754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59206" y="9316412"/>
              <a:ext cx="426442" cy="408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01183" y="9410700"/>
              <a:ext cx="632460" cy="2194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2975" y="9316211"/>
              <a:ext cx="699515" cy="4069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0797" y="9429646"/>
              <a:ext cx="607033" cy="21978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36420" y="3755135"/>
              <a:ext cx="480059" cy="443865"/>
            </a:xfrm>
            <a:custGeom>
              <a:avLst/>
              <a:gdLst/>
              <a:ahLst/>
              <a:cxnLst/>
              <a:rect l="l" t="t" r="r" b="b"/>
              <a:pathLst>
                <a:path w="480060" h="443864">
                  <a:moveTo>
                    <a:pt x="82550" y="147574"/>
                  </a:moveTo>
                  <a:lnTo>
                    <a:pt x="3683" y="147574"/>
                  </a:lnTo>
                  <a:lnTo>
                    <a:pt x="3683" y="443484"/>
                  </a:lnTo>
                  <a:lnTo>
                    <a:pt x="82550" y="443484"/>
                  </a:lnTo>
                  <a:lnTo>
                    <a:pt x="82550" y="147574"/>
                  </a:lnTo>
                  <a:close/>
                </a:path>
                <a:path w="480060" h="443864">
                  <a:moveTo>
                    <a:pt x="89916" y="41529"/>
                  </a:moveTo>
                  <a:lnTo>
                    <a:pt x="68922" y="6591"/>
                  </a:lnTo>
                  <a:lnTo>
                    <a:pt x="45466" y="0"/>
                  </a:lnTo>
                  <a:lnTo>
                    <a:pt x="37109" y="711"/>
                  </a:lnTo>
                  <a:lnTo>
                    <a:pt x="3441" y="25361"/>
                  </a:lnTo>
                  <a:lnTo>
                    <a:pt x="0" y="41529"/>
                  </a:lnTo>
                  <a:lnTo>
                    <a:pt x="850" y="50012"/>
                  </a:lnTo>
                  <a:lnTo>
                    <a:pt x="28600" y="80060"/>
                  </a:lnTo>
                  <a:lnTo>
                    <a:pt x="45466" y="82931"/>
                  </a:lnTo>
                  <a:lnTo>
                    <a:pt x="53594" y="82232"/>
                  </a:lnTo>
                  <a:lnTo>
                    <a:pt x="86461" y="57645"/>
                  </a:lnTo>
                  <a:lnTo>
                    <a:pt x="89916" y="41529"/>
                  </a:lnTo>
                  <a:close/>
                </a:path>
                <a:path w="480060" h="443864">
                  <a:moveTo>
                    <a:pt x="480060" y="223901"/>
                  </a:moveTo>
                  <a:lnTo>
                    <a:pt x="463638" y="173723"/>
                  </a:lnTo>
                  <a:lnTo>
                    <a:pt x="420560" y="141833"/>
                  </a:lnTo>
                  <a:lnTo>
                    <a:pt x="382651" y="135636"/>
                  </a:lnTo>
                  <a:lnTo>
                    <a:pt x="363321" y="136829"/>
                  </a:lnTo>
                  <a:lnTo>
                    <a:pt x="312801" y="153035"/>
                  </a:lnTo>
                  <a:lnTo>
                    <a:pt x="275805" y="186474"/>
                  </a:lnTo>
                  <a:lnTo>
                    <a:pt x="266827" y="200914"/>
                  </a:lnTo>
                  <a:lnTo>
                    <a:pt x="261239" y="148463"/>
                  </a:lnTo>
                  <a:lnTo>
                    <a:pt x="190500" y="148463"/>
                  </a:lnTo>
                  <a:lnTo>
                    <a:pt x="190500" y="443484"/>
                  </a:lnTo>
                  <a:lnTo>
                    <a:pt x="268605" y="443484"/>
                  </a:lnTo>
                  <a:lnTo>
                    <a:pt x="268605" y="312051"/>
                  </a:lnTo>
                  <a:lnTo>
                    <a:pt x="269989" y="289115"/>
                  </a:lnTo>
                  <a:lnTo>
                    <a:pt x="281406" y="249770"/>
                  </a:lnTo>
                  <a:lnTo>
                    <a:pt x="318350" y="209524"/>
                  </a:lnTo>
                  <a:lnTo>
                    <a:pt x="351409" y="201803"/>
                  </a:lnTo>
                  <a:lnTo>
                    <a:pt x="362940" y="202666"/>
                  </a:lnTo>
                  <a:lnTo>
                    <a:pt x="397789" y="230797"/>
                  </a:lnTo>
                  <a:lnTo>
                    <a:pt x="401955" y="251460"/>
                  </a:lnTo>
                  <a:lnTo>
                    <a:pt x="401955" y="442595"/>
                  </a:lnTo>
                  <a:lnTo>
                    <a:pt x="480060" y="442595"/>
                  </a:lnTo>
                  <a:lnTo>
                    <a:pt x="480060" y="223901"/>
                  </a:lnTo>
                  <a:close/>
                </a:path>
              </a:pathLst>
            </a:custGeom>
            <a:solidFill>
              <a:srgbClr val="8536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6419" y="3750563"/>
              <a:ext cx="92963" cy="944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4672" y="3471671"/>
              <a:ext cx="1917191" cy="88087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104253" y="10281320"/>
            <a:ext cx="127000" cy="1460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fld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24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2095499"/>
            <a:ext cx="7565390" cy="5020310"/>
            <a:chOff x="0" y="2095499"/>
            <a:chExt cx="7565390" cy="50203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499"/>
              <a:ext cx="7559039" cy="50200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3028" y="1072387"/>
            <a:ext cx="322770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0">
                <a:solidFill>
                  <a:srgbClr val="853693"/>
                </a:solidFill>
              </a:rPr>
              <a:t>Diplomasafe,</a:t>
            </a:r>
            <a:r>
              <a:rPr dirty="0" sz="2200" spc="-114">
                <a:solidFill>
                  <a:srgbClr val="853693"/>
                </a:solidFill>
              </a:rPr>
              <a:t> </a:t>
            </a:r>
            <a:r>
              <a:rPr dirty="0" sz="2200" spc="-15">
                <a:solidFill>
                  <a:srgbClr val="853693"/>
                </a:solidFill>
              </a:rPr>
              <a:t>Danimarca</a:t>
            </a:r>
            <a:endParaRPr sz="2200"/>
          </a:p>
        </p:txBody>
      </p:sp>
      <p:grpSp>
        <p:nvGrpSpPr>
          <p:cNvPr id="9" name="object 9"/>
          <p:cNvGrpSpPr/>
          <p:nvPr/>
        </p:nvGrpSpPr>
        <p:grpSpPr>
          <a:xfrm>
            <a:off x="4407408" y="140207"/>
            <a:ext cx="3152140" cy="2546985"/>
            <a:chOff x="4407408" y="140207"/>
            <a:chExt cx="3152140" cy="25469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6340" y="329183"/>
              <a:ext cx="2552700" cy="18765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3148" y="1039355"/>
              <a:ext cx="957719" cy="9577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13028" y="2400427"/>
            <a:ext cx="5918200" cy="4641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Diplomasafe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fondata da persone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precedentemente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sviluppato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livello di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sicurezza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privacy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NemID,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soluzione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nazionale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danese 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l'identità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digitale.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esperti nel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mantenere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informazioni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verificate al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sicuro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frodi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manomissioni,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periodo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frequenti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hacking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truffe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online.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Diplomasafe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deciso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 un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processo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emissione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più facile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usare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rispetto alle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 fisiche.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L'obiettivo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quello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costruire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veramente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facile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usare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chiunque,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senza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necessità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installazioni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insicure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costose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corsi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introduzione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richiedono molto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tempo.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L'emissione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credenziali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ottenere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notevoli risparmi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ed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efficienze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produzione,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distribuzione,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verifica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gestione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certificati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digitalizzati.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possono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ancora essere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scaricate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formato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PDF,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qualora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fosse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necessaria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versione cartacea, che può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essere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verificata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tramite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codice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QR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URL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aggiunto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versione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stampata.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sviluppo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Blockchain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inizialmente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avviato dal MIT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sistema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chiamato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Blockcerts.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Diplomasafe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messa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contatto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soggetti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esterni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familiarità con 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Blockchain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strumenti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open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source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avrebbero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l'integrazione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standard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Blockcert.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volta definita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l'idea,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team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analizzato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diversi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approcci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alla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sistemi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valutato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caso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d'uso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conformità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Regolamento generale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sulla protezione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(GDPR). Sulla base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maturità,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privacy,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sicurezza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costi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implementazione,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stabilito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era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migliore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soddisfare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esigenze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aziendali.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  <a:hlinkClick r:id="rId7"/>
              </a:rPr>
              <a:t>https://diplomasafe.com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07249" y="6611111"/>
            <a:ext cx="6351905" cy="2793365"/>
            <a:chOff x="1207249" y="6611111"/>
            <a:chExt cx="6351905" cy="2793365"/>
          </a:xfrm>
        </p:grpSpPr>
        <p:sp>
          <p:nvSpPr>
            <p:cNvPr id="16" name="object 16"/>
            <p:cNvSpPr/>
            <p:nvPr/>
          </p:nvSpPr>
          <p:spPr>
            <a:xfrm>
              <a:off x="1207249" y="7009256"/>
              <a:ext cx="1743710" cy="7620"/>
            </a:xfrm>
            <a:custGeom>
              <a:avLst/>
              <a:gdLst/>
              <a:ahLst/>
              <a:cxnLst/>
              <a:rect l="l" t="t" r="r" b="b"/>
              <a:pathLst>
                <a:path w="1743710" h="7620">
                  <a:moveTo>
                    <a:pt x="1743468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743468" y="7619"/>
                  </a:lnTo>
                  <a:lnTo>
                    <a:pt x="17434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2268" y="6611111"/>
              <a:ext cx="2366772" cy="279298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93191" y="7985505"/>
            <a:ext cx="16833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85420" algn="l"/>
                <a:tab pos="1490980" algn="l"/>
              </a:tabLst>
            </a:pP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ed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02966" y="7985505"/>
            <a:ext cx="7975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esperi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3191" y="8168385"/>
            <a:ext cx="290893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approfondita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team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interno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normative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europee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materia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privacy.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71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Accesso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soggetti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esterni competenti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conoscono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Blockchain, sia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 punto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vista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84785" marR="5080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Strumenti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open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source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esistenti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l'integrazione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degli</a:t>
            </a:r>
            <a:r>
              <a:rPr dirty="0" sz="1200" spc="3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standard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Blockcert.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7403591"/>
            <a:ext cx="3545840" cy="276225"/>
            <a:chOff x="0" y="7403591"/>
            <a:chExt cx="3545840" cy="276225"/>
          </a:xfrm>
        </p:grpSpPr>
        <p:sp>
          <p:nvSpPr>
            <p:cNvPr id="22" name="object 22"/>
            <p:cNvSpPr/>
            <p:nvPr/>
          </p:nvSpPr>
          <p:spPr>
            <a:xfrm>
              <a:off x="0" y="7557706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01675" y="7403591"/>
              <a:ext cx="2844165" cy="276225"/>
            </a:xfrm>
            <a:custGeom>
              <a:avLst/>
              <a:gdLst/>
              <a:ahLst/>
              <a:cxnLst/>
              <a:rect l="l" t="t" r="r" b="b"/>
              <a:pathLst>
                <a:path w="2844165" h="276225">
                  <a:moveTo>
                    <a:pt x="2843783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2843783" y="275844"/>
                  </a:lnTo>
                  <a:lnTo>
                    <a:pt x="2843783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701675" y="7403591"/>
            <a:ext cx="2844165" cy="15430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ts val="1045"/>
              </a:lnSpc>
              <a:spcBef>
                <a:spcPts val="170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CESSO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29555"/>
            <a:ext cx="7559040" cy="5055235"/>
            <a:chOff x="0" y="4829555"/>
            <a:chExt cx="7559040" cy="5055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9555"/>
              <a:ext cx="7559039" cy="50551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695378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54481" y="2168778"/>
            <a:ext cx="3013710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Secondo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l'FBI,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frode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credenziali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business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miliardi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dollari.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Storicamente,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certificati, diplomi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lauree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venivano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stampati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carta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destinatario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doveva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mostrarli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potenziali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datori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prova 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diritto.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poter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copiati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emessi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fraudolento,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certificati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cartacei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vengono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spesso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smarriti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danneggiati.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Inoltre,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esiste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sempl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verificarli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senza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processo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lento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manuale.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emittenti devono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conservare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credenziali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molto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tempo,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costi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3182" y="2168778"/>
            <a:ext cx="30124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99770" algn="l"/>
                <a:tab pos="1052195" algn="l"/>
                <a:tab pos="1918970" algn="l"/>
                <a:tab pos="223774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10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zia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li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verificabili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affidabili,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possano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3182" y="2534539"/>
            <a:ext cx="301307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archiviate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terza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indipendente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approvata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accessibili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rintracciabili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potenziali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 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L'istruzione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stanno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trasformando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grazie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all'uso di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soluzioni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apprendimento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AI,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Machine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Learning,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VR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programmi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online.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sviluppo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certificazione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digitalizzata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gic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2147" y="6044945"/>
            <a:ext cx="2997200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Diplomasafe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grado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un'offerta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competitiva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clienti.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Dopo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aver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ricevuto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finanziamento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dal Ministero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danese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dell'Istruzione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Scienza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progetto,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l'implementazione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portata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avanti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team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sviluppo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interno,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concentrato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rendere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soluzione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più semplice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possibile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l'utente.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0420" y="1776094"/>
            <a:ext cx="2138680" cy="276225"/>
          </a:xfrm>
          <a:custGeom>
            <a:avLst/>
            <a:gdLst/>
            <a:ahLst/>
            <a:cxnLst/>
            <a:rect l="l" t="t" r="r" b="b"/>
            <a:pathLst>
              <a:path w="2138680" h="276225">
                <a:moveTo>
                  <a:pt x="2084832" y="0"/>
                </a:moveTo>
                <a:lnTo>
                  <a:pt x="51816" y="0"/>
                </a:lnTo>
                <a:lnTo>
                  <a:pt x="0" y="0"/>
                </a:lnTo>
                <a:lnTo>
                  <a:pt x="0" y="275844"/>
                </a:lnTo>
                <a:lnTo>
                  <a:pt x="51816" y="275844"/>
                </a:lnTo>
                <a:lnTo>
                  <a:pt x="2084832" y="275844"/>
                </a:lnTo>
                <a:lnTo>
                  <a:pt x="2084832" y="0"/>
                </a:lnTo>
                <a:close/>
              </a:path>
              <a:path w="2138680" h="276225">
                <a:moveTo>
                  <a:pt x="2138210" y="0"/>
                </a:moveTo>
                <a:lnTo>
                  <a:pt x="2084882" y="0"/>
                </a:lnTo>
                <a:lnTo>
                  <a:pt x="2084882" y="275844"/>
                </a:lnTo>
                <a:lnTo>
                  <a:pt x="2138210" y="275844"/>
                </a:lnTo>
                <a:lnTo>
                  <a:pt x="2138210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2700" y="1784985"/>
            <a:ext cx="28359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 strike="sngStrike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-13525" y="8118982"/>
            <a:ext cx="1931670" cy="276225"/>
            <a:chOff x="-13525" y="8118982"/>
            <a:chExt cx="1931670" cy="276225"/>
          </a:xfrm>
        </p:grpSpPr>
        <p:sp>
          <p:nvSpPr>
            <p:cNvPr id="16" name="object 16"/>
            <p:cNvSpPr/>
            <p:nvPr/>
          </p:nvSpPr>
          <p:spPr>
            <a:xfrm>
              <a:off x="761" y="8242553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36447" y="8118982"/>
              <a:ext cx="981710" cy="276225"/>
            </a:xfrm>
            <a:custGeom>
              <a:avLst/>
              <a:gdLst/>
              <a:ahLst/>
              <a:cxnLst/>
              <a:rect l="l" t="t" r="r" b="b"/>
              <a:pathLst>
                <a:path w="981710" h="276225">
                  <a:moveTo>
                    <a:pt x="98145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981456" y="275844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36447" y="8256840"/>
            <a:ext cx="981710" cy="13843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-27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4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6355" y="8639682"/>
            <a:ext cx="296100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permesso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Diplomasafe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aggiungere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presentazione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propria piattaforma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software.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educative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rilasciare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sicure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verificabili</a:t>
            </a:r>
            <a:r>
              <a:rPr dirty="0" sz="1200" spc="25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digitalmente</a:t>
            </a:r>
            <a:r>
              <a:rPr dirty="0" sz="1200" spc="2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2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0251" y="8639682"/>
            <a:ext cx="29603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9475" algn="l"/>
                <a:tab pos="1879600" algn="l"/>
                <a:tab pos="2114550" algn="l"/>
              </a:tabLst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diplomati,	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sostituendo	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	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tradizionale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0251" y="8822563"/>
            <a:ext cx="29584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4550" algn="l"/>
                <a:tab pos="1748155" algn="l"/>
                <a:tab pos="2814320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14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40251" y="9005442"/>
            <a:ext cx="29603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credenziali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piattaforma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Diplomasafe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processo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privo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stal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4366" y="5586348"/>
            <a:ext cx="1658620" cy="276225"/>
          </a:xfrm>
          <a:custGeom>
            <a:avLst/>
            <a:gdLst/>
            <a:ahLst/>
            <a:cxnLst/>
            <a:rect l="l" t="t" r="r" b="b"/>
            <a:pathLst>
              <a:path w="1658620" h="276225">
                <a:moveTo>
                  <a:pt x="1658112" y="0"/>
                </a:moveTo>
                <a:lnTo>
                  <a:pt x="0" y="0"/>
                </a:lnTo>
                <a:lnTo>
                  <a:pt x="0" y="275843"/>
                </a:lnTo>
                <a:lnTo>
                  <a:pt x="1658112" y="275843"/>
                </a:lnTo>
                <a:lnTo>
                  <a:pt x="1658112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54366" y="5723953"/>
            <a:ext cx="1658620" cy="13843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275076" y="187451"/>
            <a:ext cx="3802379" cy="1545590"/>
            <a:chOff x="3275076" y="187451"/>
            <a:chExt cx="3802379" cy="154559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5076" y="187451"/>
              <a:ext cx="2135124" cy="15300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40" y="190499"/>
              <a:ext cx="1499615" cy="1542288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47615" y="4753736"/>
            <a:ext cx="3011424" cy="3582543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63</a:t>
            </a:fld>
          </a:p>
        </p:txBody>
      </p:sp>
      <p:sp>
        <p:nvSpPr>
          <p:cNvPr id="30" name="object 3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25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0" y="140207"/>
            <a:ext cx="7559040" cy="4628515"/>
            <a:chOff x="0" y="140207"/>
            <a:chExt cx="7559040" cy="46285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244" y="362711"/>
              <a:ext cx="2558796" cy="18705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887345" cy="6654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145">
                <a:solidFill>
                  <a:srgbClr val="853693"/>
                </a:solidFill>
              </a:rPr>
              <a:t>S</a:t>
            </a:r>
            <a:r>
              <a:rPr dirty="0" sz="2200" spc="-105">
                <a:solidFill>
                  <a:srgbClr val="853693"/>
                </a:solidFill>
              </a:rPr>
              <a:t>a</a:t>
            </a:r>
            <a:r>
              <a:rPr dirty="0" sz="2200" spc="-114">
                <a:solidFill>
                  <a:srgbClr val="853693"/>
                </a:solidFill>
              </a:rPr>
              <a:t>v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55">
                <a:solidFill>
                  <a:srgbClr val="853693"/>
                </a:solidFill>
              </a:rPr>
              <a:t>t</a:t>
            </a:r>
            <a:r>
              <a:rPr dirty="0" sz="2200">
                <a:solidFill>
                  <a:srgbClr val="853693"/>
                </a:solidFill>
              </a:rPr>
              <a:t>h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-110">
                <a:solidFill>
                  <a:srgbClr val="853693"/>
                </a:solidFill>
              </a:rPr>
              <a:t>C</a:t>
            </a:r>
            <a:r>
              <a:rPr dirty="0" sz="2200" spc="-85">
                <a:solidFill>
                  <a:srgbClr val="853693"/>
                </a:solidFill>
              </a:rPr>
              <a:t>h</a:t>
            </a:r>
            <a:r>
              <a:rPr dirty="0" sz="2200" spc="-55">
                <a:solidFill>
                  <a:srgbClr val="853693"/>
                </a:solidFill>
              </a:rPr>
              <a:t>il</a:t>
            </a:r>
            <a:r>
              <a:rPr dirty="0" sz="2200" spc="5">
                <a:solidFill>
                  <a:srgbClr val="853693"/>
                </a:solidFill>
              </a:rPr>
              <a:t>d</a:t>
            </a:r>
            <a:r>
              <a:rPr dirty="0" sz="2200" spc="5">
                <a:solidFill>
                  <a:srgbClr val="853693"/>
                </a:solidFill>
              </a:rPr>
              <a:t>r</a:t>
            </a:r>
            <a:r>
              <a:rPr dirty="0" sz="2200" spc="15">
                <a:solidFill>
                  <a:srgbClr val="853693"/>
                </a:solidFill>
              </a:rPr>
              <a:t>e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-75">
                <a:solidFill>
                  <a:srgbClr val="853693"/>
                </a:solidFill>
              </a:rPr>
              <a:t> </a:t>
            </a:r>
            <a:r>
              <a:rPr dirty="0" sz="2200" spc="10">
                <a:solidFill>
                  <a:srgbClr val="853693"/>
                </a:solidFill>
              </a:rPr>
              <a:t>&amp;</a:t>
            </a:r>
            <a:r>
              <a:rPr dirty="0" sz="2200" spc="-25">
                <a:solidFill>
                  <a:srgbClr val="853693"/>
                </a:solidFill>
              </a:rPr>
              <a:t> </a:t>
            </a:r>
            <a:r>
              <a:rPr dirty="0" sz="2200" spc="-50">
                <a:solidFill>
                  <a:srgbClr val="853693"/>
                </a:solidFill>
              </a:rPr>
              <a:t>l</a:t>
            </a:r>
            <a:r>
              <a:rPr dirty="0" sz="2200" spc="-5">
                <a:solidFill>
                  <a:srgbClr val="853693"/>
                </a:solidFill>
              </a:rPr>
              <a:t>a  </a:t>
            </a:r>
            <a:r>
              <a:rPr dirty="0" sz="2200" spc="-75">
                <a:solidFill>
                  <a:srgbClr val="853693"/>
                </a:solidFill>
              </a:rPr>
              <a:t>Tecnologia Blockchain</a:t>
            </a:r>
            <a:endParaRPr sz="2200"/>
          </a:p>
        </p:txBody>
      </p:sp>
      <p:grpSp>
        <p:nvGrpSpPr>
          <p:cNvPr id="16" name="object 16"/>
          <p:cNvGrpSpPr/>
          <p:nvPr/>
        </p:nvGrpSpPr>
        <p:grpSpPr>
          <a:xfrm>
            <a:off x="0" y="5214619"/>
            <a:ext cx="2840355" cy="276225"/>
            <a:chOff x="0" y="5214619"/>
            <a:chExt cx="2840355" cy="276225"/>
          </a:xfrm>
        </p:grpSpPr>
        <p:sp>
          <p:nvSpPr>
            <p:cNvPr id="17" name="object 17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01675" y="5223458"/>
            <a:ext cx="3054985" cy="4430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Save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Children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ritiene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bambini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siano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derubati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loro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futuro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un'economia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globale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costruita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disuguaglianza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sull'avidità,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alimentando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crisi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climatica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volta sta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spingendo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sempre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bambini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0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13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iy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sud</a:t>
            </a:r>
            <a:r>
              <a:rPr dirty="0" sz="1200" spc="-220">
                <a:solidFill>
                  <a:srgbClr val="5C5C5C"/>
                </a:solidFill>
                <a:latin typeface="Lucida Sans Unicode"/>
                <a:cs typeface="Lucida Sans Unicode"/>
              </a:rPr>
              <a:t>-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est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asiatico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devastando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Filippine.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tentativo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bambini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vivono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regione,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Save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Children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esplorare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possibilità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utilizzare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Blockchain,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specificamente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criptovalute,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mezzo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consentire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04139" marR="635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quasi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10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anni,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Save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Children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aggiunto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successo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opzioni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cripto- 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fog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3028" y="2627756"/>
            <a:ext cx="567944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Save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Children,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un'organizzazione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governativa internazionale (INGO),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crede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semplice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principio: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bambini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diritti: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diritto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sani,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istruiti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protetti. 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motivo,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opera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29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Paesi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mondo,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realizzando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progetti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 dei bambini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istruzione,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assistenza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sanitaria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opportunità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economiche,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fornire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aiuti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emergenza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caso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disastri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naturali,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guerre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altri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conflitti.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5665" y="4370958"/>
            <a:ext cx="4017645" cy="190500"/>
          </a:xfrm>
          <a:custGeom>
            <a:avLst/>
            <a:gdLst/>
            <a:ahLst/>
            <a:cxnLst/>
            <a:rect l="l" t="t" r="r" b="b"/>
            <a:pathLst>
              <a:path w="4017645" h="190500">
                <a:moveTo>
                  <a:pt x="3669804" y="0"/>
                </a:moveTo>
                <a:lnTo>
                  <a:pt x="481584" y="0"/>
                </a:lnTo>
                <a:lnTo>
                  <a:pt x="481584" y="7620"/>
                </a:lnTo>
                <a:lnTo>
                  <a:pt x="3669804" y="7620"/>
                </a:lnTo>
                <a:lnTo>
                  <a:pt x="3669804" y="0"/>
                </a:lnTo>
                <a:close/>
              </a:path>
              <a:path w="4017645" h="190500">
                <a:moveTo>
                  <a:pt x="4017276" y="182880"/>
                </a:moveTo>
                <a:lnTo>
                  <a:pt x="0" y="182880"/>
                </a:lnTo>
                <a:lnTo>
                  <a:pt x="0" y="190500"/>
                </a:lnTo>
                <a:lnTo>
                  <a:pt x="4017276" y="190500"/>
                </a:lnTo>
                <a:lnTo>
                  <a:pt x="4017276" y="182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713028" y="4194174"/>
            <a:ext cx="40443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https://www.savethechildren.org/us/ways-to-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  <a:hlinkClick r:id="rId8"/>
              </a:rPr>
              <a:t>help/ways-to-give/ways-to-help/cryptocurrency-donation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043171" y="2892297"/>
            <a:ext cx="3522345" cy="6543040"/>
            <a:chOff x="4043171" y="2892297"/>
            <a:chExt cx="3522345" cy="6543040"/>
          </a:xfrm>
        </p:grpSpPr>
        <p:sp>
          <p:nvSpPr>
            <p:cNvPr id="25" name="object 25"/>
            <p:cNvSpPr/>
            <p:nvPr/>
          </p:nvSpPr>
          <p:spPr>
            <a:xfrm>
              <a:off x="6981316" y="2898647"/>
              <a:ext cx="577850" cy="428625"/>
            </a:xfrm>
            <a:custGeom>
              <a:avLst/>
              <a:gdLst/>
              <a:ahLst/>
              <a:cxnLst/>
              <a:rect l="l" t="t" r="r" b="b"/>
              <a:pathLst>
                <a:path w="577850" h="428625">
                  <a:moveTo>
                    <a:pt x="0" y="252856"/>
                  </a:moveTo>
                  <a:lnTo>
                    <a:pt x="36915" y="271965"/>
                  </a:lnTo>
                  <a:lnTo>
                    <a:pt x="72255" y="291362"/>
                  </a:lnTo>
                  <a:lnTo>
                    <a:pt x="116795" y="316959"/>
                  </a:lnTo>
                  <a:lnTo>
                    <a:pt x="168993" y="348486"/>
                  </a:lnTo>
                  <a:lnTo>
                    <a:pt x="227307" y="385671"/>
                  </a:lnTo>
                  <a:lnTo>
                    <a:pt x="290194" y="428243"/>
                  </a:lnTo>
                  <a:lnTo>
                    <a:pt x="329269" y="361573"/>
                  </a:lnTo>
                  <a:lnTo>
                    <a:pt x="367924" y="298752"/>
                  </a:lnTo>
                  <a:lnTo>
                    <a:pt x="405148" y="240712"/>
                  </a:lnTo>
                  <a:lnTo>
                    <a:pt x="439930" y="188385"/>
                  </a:lnTo>
                  <a:lnTo>
                    <a:pt x="471257" y="142703"/>
                  </a:lnTo>
                  <a:lnTo>
                    <a:pt x="498117" y="104600"/>
                  </a:lnTo>
                  <a:lnTo>
                    <a:pt x="534391" y="54859"/>
                  </a:lnTo>
                  <a:lnTo>
                    <a:pt x="541781" y="45084"/>
                  </a:lnTo>
                  <a:lnTo>
                    <a:pt x="575817" y="0"/>
                  </a:lnTo>
                  <a:lnTo>
                    <a:pt x="577722" y="21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43171" y="5276087"/>
              <a:ext cx="3515868" cy="415899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915911" y="3049776"/>
              <a:ext cx="643255" cy="2200910"/>
            </a:xfrm>
            <a:custGeom>
              <a:avLst/>
              <a:gdLst/>
              <a:ahLst/>
              <a:cxnLst/>
              <a:rect l="l" t="t" r="r" b="b"/>
              <a:pathLst>
                <a:path w="643254" h="2200910">
                  <a:moveTo>
                    <a:pt x="643127" y="2200403"/>
                  </a:moveTo>
                  <a:lnTo>
                    <a:pt x="598551" y="2200403"/>
                  </a:lnTo>
                  <a:lnTo>
                    <a:pt x="598551" y="1335914"/>
                  </a:lnTo>
                  <a:lnTo>
                    <a:pt x="551296" y="1330889"/>
                  </a:lnTo>
                  <a:lnTo>
                    <a:pt x="505118" y="1322502"/>
                  </a:lnTo>
                  <a:lnTo>
                    <a:pt x="460145" y="1310882"/>
                  </a:lnTo>
                  <a:lnTo>
                    <a:pt x="416502" y="1296154"/>
                  </a:lnTo>
                  <a:lnTo>
                    <a:pt x="374314" y="1278446"/>
                  </a:lnTo>
                  <a:lnTo>
                    <a:pt x="333708" y="1257886"/>
                  </a:lnTo>
                  <a:lnTo>
                    <a:pt x="294809" y="1234601"/>
                  </a:lnTo>
                  <a:lnTo>
                    <a:pt x="257743" y="1208717"/>
                  </a:lnTo>
                  <a:lnTo>
                    <a:pt x="222637" y="1180363"/>
                  </a:lnTo>
                  <a:lnTo>
                    <a:pt x="189615" y="1149664"/>
                  </a:lnTo>
                  <a:lnTo>
                    <a:pt x="158805" y="1116749"/>
                  </a:lnTo>
                  <a:lnTo>
                    <a:pt x="130331" y="1081745"/>
                  </a:lnTo>
                  <a:lnTo>
                    <a:pt x="104321" y="1044779"/>
                  </a:lnTo>
                  <a:lnTo>
                    <a:pt x="80899" y="1005977"/>
                  </a:lnTo>
                  <a:lnTo>
                    <a:pt x="60191" y="965468"/>
                  </a:lnTo>
                  <a:lnTo>
                    <a:pt x="42324" y="923379"/>
                  </a:lnTo>
                  <a:lnTo>
                    <a:pt x="27423" y="879836"/>
                  </a:lnTo>
                  <a:lnTo>
                    <a:pt x="15614" y="834967"/>
                  </a:lnTo>
                  <a:lnTo>
                    <a:pt x="7023" y="788899"/>
                  </a:lnTo>
                  <a:lnTo>
                    <a:pt x="1776" y="741759"/>
                  </a:lnTo>
                  <a:lnTo>
                    <a:pt x="0" y="693675"/>
                  </a:lnTo>
                  <a:lnTo>
                    <a:pt x="0" y="69343"/>
                  </a:lnTo>
                  <a:lnTo>
                    <a:pt x="65405" y="101728"/>
                  </a:lnTo>
                </a:path>
                <a:path w="643254" h="2200910">
                  <a:moveTo>
                    <a:pt x="643127" y="0"/>
                  </a:moveTo>
                  <a:lnTo>
                    <a:pt x="603351" y="56705"/>
                  </a:lnTo>
                  <a:lnTo>
                    <a:pt x="578048" y="93833"/>
                  </a:lnTo>
                  <a:lnTo>
                    <a:pt x="550592" y="135113"/>
                  </a:lnTo>
                  <a:lnTo>
                    <a:pt x="521535" y="180030"/>
                  </a:lnTo>
                  <a:lnTo>
                    <a:pt x="491428" y="228071"/>
                  </a:lnTo>
                  <a:lnTo>
                    <a:pt x="460824" y="278723"/>
                  </a:lnTo>
                  <a:lnTo>
                    <a:pt x="430276" y="331471"/>
                  </a:lnTo>
                  <a:lnTo>
                    <a:pt x="466250" y="359323"/>
                  </a:lnTo>
                  <a:lnTo>
                    <a:pt x="502383" y="388513"/>
                  </a:lnTo>
                  <a:lnTo>
                    <a:pt x="538432" y="419022"/>
                  </a:lnTo>
                  <a:lnTo>
                    <a:pt x="574152" y="450832"/>
                  </a:lnTo>
                  <a:lnTo>
                    <a:pt x="609301" y="483927"/>
                  </a:lnTo>
                  <a:lnTo>
                    <a:pt x="643127" y="517780"/>
                  </a:lnTo>
                </a:path>
                <a:path w="643254" h="2200910">
                  <a:moveTo>
                    <a:pt x="643127" y="654937"/>
                  </a:moveTo>
                  <a:lnTo>
                    <a:pt x="610058" y="696055"/>
                  </a:lnTo>
                  <a:lnTo>
                    <a:pt x="579006" y="739039"/>
                  </a:lnTo>
                  <a:lnTo>
                    <a:pt x="550860" y="783172"/>
                  </a:lnTo>
                  <a:lnTo>
                    <a:pt x="526000" y="828372"/>
                  </a:lnTo>
                  <a:lnTo>
                    <a:pt x="504807" y="874554"/>
                  </a:lnTo>
                  <a:lnTo>
                    <a:pt x="487661" y="921635"/>
                  </a:lnTo>
                  <a:lnTo>
                    <a:pt x="474943" y="969532"/>
                  </a:lnTo>
                  <a:lnTo>
                    <a:pt x="467033" y="1018160"/>
                  </a:lnTo>
                  <a:lnTo>
                    <a:pt x="464312" y="1067436"/>
                  </a:lnTo>
                  <a:lnTo>
                    <a:pt x="470724" y="1115083"/>
                  </a:lnTo>
                  <a:lnTo>
                    <a:pt x="488818" y="1157949"/>
                  </a:lnTo>
                  <a:lnTo>
                    <a:pt x="516874" y="1194325"/>
                  </a:lnTo>
                  <a:lnTo>
                    <a:pt x="553174" y="1222498"/>
                  </a:lnTo>
                  <a:lnTo>
                    <a:pt x="596001" y="1240759"/>
                  </a:lnTo>
                  <a:lnTo>
                    <a:pt x="643127" y="1247324"/>
                  </a:lnTo>
                </a:path>
                <a:path w="643254" h="2200910">
                  <a:moveTo>
                    <a:pt x="386842" y="1154304"/>
                  </a:moveTo>
                  <a:lnTo>
                    <a:pt x="380668" y="1133534"/>
                  </a:lnTo>
                  <a:lnTo>
                    <a:pt x="376126" y="1112156"/>
                  </a:lnTo>
                  <a:lnTo>
                    <a:pt x="373322" y="1090135"/>
                  </a:lnTo>
                  <a:lnTo>
                    <a:pt x="372364" y="1067436"/>
                  </a:lnTo>
                  <a:lnTo>
                    <a:pt x="374515" y="1019333"/>
                  </a:lnTo>
                  <a:lnTo>
                    <a:pt x="380797" y="971967"/>
                  </a:lnTo>
                  <a:lnTo>
                    <a:pt x="390951" y="925380"/>
                  </a:lnTo>
                  <a:lnTo>
                    <a:pt x="404718" y="879617"/>
                  </a:lnTo>
                  <a:lnTo>
                    <a:pt x="421840" y="834720"/>
                  </a:lnTo>
                  <a:lnTo>
                    <a:pt x="442056" y="790734"/>
                  </a:lnTo>
                  <a:lnTo>
                    <a:pt x="465110" y="747701"/>
                  </a:lnTo>
                  <a:lnTo>
                    <a:pt x="490742" y="705666"/>
                  </a:lnTo>
                  <a:lnTo>
                    <a:pt x="518692" y="664672"/>
                  </a:lnTo>
                  <a:lnTo>
                    <a:pt x="548704" y="624761"/>
                  </a:lnTo>
                  <a:lnTo>
                    <a:pt x="580517" y="585979"/>
                  </a:lnTo>
                  <a:lnTo>
                    <a:pt x="542763" y="548512"/>
                  </a:lnTo>
                  <a:lnTo>
                    <a:pt x="503949" y="512496"/>
                  </a:lnTo>
                  <a:lnTo>
                    <a:pt x="464415" y="477979"/>
                  </a:lnTo>
                  <a:lnTo>
                    <a:pt x="424504" y="445011"/>
                  </a:lnTo>
                  <a:lnTo>
                    <a:pt x="384556" y="413640"/>
                  </a:lnTo>
                  <a:lnTo>
                    <a:pt x="358951" y="464046"/>
                  </a:lnTo>
                  <a:lnTo>
                    <a:pt x="334821" y="514761"/>
                  </a:lnTo>
                  <a:lnTo>
                    <a:pt x="312575" y="565396"/>
                  </a:lnTo>
                  <a:lnTo>
                    <a:pt x="292624" y="615563"/>
                  </a:lnTo>
                  <a:lnTo>
                    <a:pt x="275380" y="664876"/>
                  </a:lnTo>
                  <a:lnTo>
                    <a:pt x="261253" y="712946"/>
                  </a:lnTo>
                  <a:lnTo>
                    <a:pt x="250653" y="759385"/>
                  </a:lnTo>
                  <a:lnTo>
                    <a:pt x="243992" y="803806"/>
                  </a:lnTo>
                  <a:lnTo>
                    <a:pt x="241681" y="845821"/>
                  </a:lnTo>
                  <a:lnTo>
                    <a:pt x="245309" y="898039"/>
                  </a:lnTo>
                  <a:lnTo>
                    <a:pt x="255363" y="948266"/>
                  </a:lnTo>
                  <a:lnTo>
                    <a:pt x="271408" y="996067"/>
                  </a:lnTo>
                  <a:lnTo>
                    <a:pt x="293012" y="1041007"/>
                  </a:lnTo>
                  <a:lnTo>
                    <a:pt x="319741" y="1082650"/>
                  </a:lnTo>
                  <a:lnTo>
                    <a:pt x="351162" y="1120561"/>
                  </a:lnTo>
                  <a:lnTo>
                    <a:pt x="386842" y="1154304"/>
                  </a:lnTo>
                </a:path>
                <a:path w="643254" h="2200910">
                  <a:moveTo>
                    <a:pt x="90805" y="694183"/>
                  </a:moveTo>
                  <a:lnTo>
                    <a:pt x="93133" y="745385"/>
                  </a:lnTo>
                  <a:lnTo>
                    <a:pt x="99991" y="795228"/>
                  </a:lnTo>
                  <a:lnTo>
                    <a:pt x="111188" y="843519"/>
                  </a:lnTo>
                  <a:lnTo>
                    <a:pt x="126534" y="890064"/>
                  </a:lnTo>
                  <a:lnTo>
                    <a:pt x="145838" y="934669"/>
                  </a:lnTo>
                  <a:lnTo>
                    <a:pt x="168910" y="977139"/>
                  </a:lnTo>
                  <a:lnTo>
                    <a:pt x="161163" y="945405"/>
                  </a:lnTo>
                  <a:lnTo>
                    <a:pt x="155511" y="912814"/>
                  </a:lnTo>
                  <a:lnTo>
                    <a:pt x="152050" y="879555"/>
                  </a:lnTo>
                  <a:lnTo>
                    <a:pt x="150876" y="845821"/>
                  </a:lnTo>
                  <a:lnTo>
                    <a:pt x="152990" y="802036"/>
                  </a:lnTo>
                  <a:lnTo>
                    <a:pt x="159102" y="756311"/>
                  </a:lnTo>
                  <a:lnTo>
                    <a:pt x="168867" y="708964"/>
                  </a:lnTo>
                  <a:lnTo>
                    <a:pt x="181941" y="660310"/>
                  </a:lnTo>
                  <a:lnTo>
                    <a:pt x="197977" y="610665"/>
                  </a:lnTo>
                  <a:lnTo>
                    <a:pt x="216630" y="560345"/>
                  </a:lnTo>
                  <a:lnTo>
                    <a:pt x="237556" y="509668"/>
                  </a:lnTo>
                  <a:lnTo>
                    <a:pt x="260408" y="458949"/>
                  </a:lnTo>
                  <a:lnTo>
                    <a:pt x="284843" y="408504"/>
                  </a:lnTo>
                  <a:lnTo>
                    <a:pt x="310515" y="358649"/>
                  </a:lnTo>
                  <a:lnTo>
                    <a:pt x="259209" y="323237"/>
                  </a:lnTo>
                  <a:lnTo>
                    <a:pt x="210627" y="291459"/>
                  </a:lnTo>
                  <a:lnTo>
                    <a:pt x="165728" y="263442"/>
                  </a:lnTo>
                  <a:lnTo>
                    <a:pt x="125468" y="239314"/>
                  </a:lnTo>
                  <a:lnTo>
                    <a:pt x="90805" y="219203"/>
                  </a:lnTo>
                  <a:lnTo>
                    <a:pt x="90805" y="69418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49" y="0"/>
            <a:ext cx="7565390" cy="9881870"/>
            <a:chOff x="-6349" y="0"/>
            <a:chExt cx="7565390" cy="9881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28031"/>
              <a:ext cx="7559039" cy="50535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079360" y="10287406"/>
            <a:ext cx="126364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73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0097" y="2324480"/>
            <a:ext cx="282765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Aumento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entrate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l'ente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beneficenza.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Fornisce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modo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efficiente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punto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vista fiscale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singoli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individui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L'ente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 sta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imparando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sulle criptovalute,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consentendo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3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flussi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reddito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significativi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19905" y="2324480"/>
            <a:ext cx="17691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5019" y="6350253"/>
            <a:ext cx="2869565" cy="313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Save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Children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collaborato con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Giving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Block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seguito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tifone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Haiyan ed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diventata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prima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ONG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mondo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ad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accettare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donazione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Bitcoin.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715">
              <a:lnSpc>
                <a:spcPct val="100000"/>
              </a:lnSpc>
              <a:spcBef>
                <a:spcPts val="144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allora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Gemini,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depositario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criptovalute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permesso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accettare diverse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criptovalute.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762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Save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Children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promosso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l'accettazione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criptovalute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unendosi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agli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hashtag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popolari: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#CryptoGivingTuesday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#NFTTuesday,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entrambe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campagne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annuali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beneficenza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globale.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0420" y="1776094"/>
            <a:ext cx="4356100" cy="276225"/>
          </a:xfrm>
          <a:custGeom>
            <a:avLst/>
            <a:gdLst/>
            <a:ahLst/>
            <a:cxnLst/>
            <a:rect l="l" t="t" r="r" b="b"/>
            <a:pathLst>
              <a:path w="4356100" h="276225">
                <a:moveTo>
                  <a:pt x="4302252" y="0"/>
                </a:moveTo>
                <a:lnTo>
                  <a:pt x="51816" y="0"/>
                </a:lnTo>
                <a:lnTo>
                  <a:pt x="0" y="0"/>
                </a:lnTo>
                <a:lnTo>
                  <a:pt x="0" y="275844"/>
                </a:lnTo>
                <a:lnTo>
                  <a:pt x="51816" y="275844"/>
                </a:lnTo>
                <a:lnTo>
                  <a:pt x="4302252" y="275844"/>
                </a:lnTo>
                <a:lnTo>
                  <a:pt x="4302252" y="0"/>
                </a:lnTo>
                <a:close/>
              </a:path>
              <a:path w="4356100" h="276225">
                <a:moveTo>
                  <a:pt x="4355643" y="0"/>
                </a:moveTo>
                <a:lnTo>
                  <a:pt x="4302303" y="0"/>
                </a:lnTo>
                <a:lnTo>
                  <a:pt x="4302303" y="275844"/>
                </a:lnTo>
                <a:lnTo>
                  <a:pt x="4355643" y="275844"/>
                </a:lnTo>
                <a:lnTo>
                  <a:pt x="4355643" y="0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-12700" y="1784985"/>
            <a:ext cx="50444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486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5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1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90" b="1" strike="noStrike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-13525" y="5537199"/>
            <a:ext cx="3800475" cy="276225"/>
            <a:chOff x="-13525" y="5537199"/>
            <a:chExt cx="3800475" cy="276225"/>
          </a:xfrm>
        </p:grpSpPr>
        <p:sp>
          <p:nvSpPr>
            <p:cNvPr id="19" name="object 19"/>
            <p:cNvSpPr/>
            <p:nvPr/>
          </p:nvSpPr>
          <p:spPr>
            <a:xfrm>
              <a:off x="761" y="5697473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3478" y="5537212"/>
              <a:ext cx="3083560" cy="276225"/>
            </a:xfrm>
            <a:custGeom>
              <a:avLst/>
              <a:gdLst/>
              <a:ahLst/>
              <a:cxnLst/>
              <a:rect l="l" t="t" r="r" b="b"/>
              <a:pathLst>
                <a:path w="3083560" h="276225">
                  <a:moveTo>
                    <a:pt x="3083052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51816" y="275831"/>
                  </a:lnTo>
                  <a:lnTo>
                    <a:pt x="3083052" y="275831"/>
                  </a:lnTo>
                  <a:lnTo>
                    <a:pt x="308305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742899" y="5546597"/>
            <a:ext cx="30524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478" y="5813043"/>
            <a:ext cx="1064260" cy="24384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39"/>
              </a:lnSpc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043171" y="688847"/>
            <a:ext cx="3515995" cy="8694420"/>
            <a:chOff x="4043171" y="688847"/>
            <a:chExt cx="3515995" cy="869442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9" y="688847"/>
              <a:ext cx="2444495" cy="6385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3171" y="2609087"/>
              <a:ext cx="3515868" cy="41589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436363" y="5486399"/>
              <a:ext cx="3122930" cy="3896995"/>
            </a:xfrm>
            <a:custGeom>
              <a:avLst/>
              <a:gdLst/>
              <a:ahLst/>
              <a:cxnLst/>
              <a:rect l="l" t="t" r="r" b="b"/>
              <a:pathLst>
                <a:path w="3122929" h="3896995">
                  <a:moveTo>
                    <a:pt x="1948688" y="0"/>
                  </a:moveTo>
                  <a:lnTo>
                    <a:pt x="1900638" y="580"/>
                  </a:lnTo>
                  <a:lnTo>
                    <a:pt x="1852874" y="2314"/>
                  </a:lnTo>
                  <a:lnTo>
                    <a:pt x="1805409" y="5186"/>
                  </a:lnTo>
                  <a:lnTo>
                    <a:pt x="1758256" y="9185"/>
                  </a:lnTo>
                  <a:lnTo>
                    <a:pt x="1711429" y="14297"/>
                  </a:lnTo>
                  <a:lnTo>
                    <a:pt x="1664941" y="20507"/>
                  </a:lnTo>
                  <a:lnTo>
                    <a:pt x="1618805" y="27804"/>
                  </a:lnTo>
                  <a:lnTo>
                    <a:pt x="1573035" y="36173"/>
                  </a:lnTo>
                  <a:lnTo>
                    <a:pt x="1527644" y="45602"/>
                  </a:lnTo>
                  <a:lnTo>
                    <a:pt x="1482645" y="56076"/>
                  </a:lnTo>
                  <a:lnTo>
                    <a:pt x="1438052" y="67583"/>
                  </a:lnTo>
                  <a:lnTo>
                    <a:pt x="1393878" y="80110"/>
                  </a:lnTo>
                  <a:lnTo>
                    <a:pt x="1350137" y="93642"/>
                  </a:lnTo>
                  <a:lnTo>
                    <a:pt x="1306841" y="108167"/>
                  </a:lnTo>
                  <a:lnTo>
                    <a:pt x="1264004" y="123671"/>
                  </a:lnTo>
                  <a:lnTo>
                    <a:pt x="1221639" y="140141"/>
                  </a:lnTo>
                  <a:lnTo>
                    <a:pt x="1179761" y="157564"/>
                  </a:lnTo>
                  <a:lnTo>
                    <a:pt x="1138381" y="175926"/>
                  </a:lnTo>
                  <a:lnTo>
                    <a:pt x="1097514" y="195214"/>
                  </a:lnTo>
                  <a:lnTo>
                    <a:pt x="1057172" y="215414"/>
                  </a:lnTo>
                  <a:lnTo>
                    <a:pt x="1017370" y="236514"/>
                  </a:lnTo>
                  <a:lnTo>
                    <a:pt x="978120" y="258499"/>
                  </a:lnTo>
                  <a:lnTo>
                    <a:pt x="939436" y="281357"/>
                  </a:lnTo>
                  <a:lnTo>
                    <a:pt x="901331" y="305074"/>
                  </a:lnTo>
                  <a:lnTo>
                    <a:pt x="863819" y="329637"/>
                  </a:lnTo>
                  <a:lnTo>
                    <a:pt x="826912" y="355033"/>
                  </a:lnTo>
                  <a:lnTo>
                    <a:pt x="790624" y="381248"/>
                  </a:lnTo>
                  <a:lnTo>
                    <a:pt x="754969" y="408268"/>
                  </a:lnTo>
                  <a:lnTo>
                    <a:pt x="719960" y="436081"/>
                  </a:lnTo>
                  <a:lnTo>
                    <a:pt x="685610" y="464674"/>
                  </a:lnTo>
                  <a:lnTo>
                    <a:pt x="651933" y="494032"/>
                  </a:lnTo>
                  <a:lnTo>
                    <a:pt x="618941" y="524142"/>
                  </a:lnTo>
                  <a:lnTo>
                    <a:pt x="586649" y="554992"/>
                  </a:lnTo>
                  <a:lnTo>
                    <a:pt x="555069" y="586568"/>
                  </a:lnTo>
                  <a:lnTo>
                    <a:pt x="524215" y="618856"/>
                  </a:lnTo>
                  <a:lnTo>
                    <a:pt x="494101" y="651843"/>
                  </a:lnTo>
                  <a:lnTo>
                    <a:pt x="464739" y="685516"/>
                  </a:lnTo>
                  <a:lnTo>
                    <a:pt x="436142" y="719861"/>
                  </a:lnTo>
                  <a:lnTo>
                    <a:pt x="408326" y="754865"/>
                  </a:lnTo>
                  <a:lnTo>
                    <a:pt x="381301" y="790516"/>
                  </a:lnTo>
                  <a:lnTo>
                    <a:pt x="355083" y="826798"/>
                  </a:lnTo>
                  <a:lnTo>
                    <a:pt x="329684" y="863700"/>
                  </a:lnTo>
                  <a:lnTo>
                    <a:pt x="305117" y="901208"/>
                  </a:lnTo>
                  <a:lnTo>
                    <a:pt x="281397" y="939308"/>
                  </a:lnTo>
                  <a:lnTo>
                    <a:pt x="258536" y="977987"/>
                  </a:lnTo>
                  <a:lnTo>
                    <a:pt x="236547" y="1017231"/>
                  </a:lnTo>
                  <a:lnTo>
                    <a:pt x="215445" y="1057029"/>
                  </a:lnTo>
                  <a:lnTo>
                    <a:pt x="195242" y="1097365"/>
                  </a:lnTo>
                  <a:lnTo>
                    <a:pt x="175951" y="1138227"/>
                  </a:lnTo>
                  <a:lnTo>
                    <a:pt x="157587" y="1179601"/>
                  </a:lnTo>
                  <a:lnTo>
                    <a:pt x="140161" y="1221475"/>
                  </a:lnTo>
                  <a:lnTo>
                    <a:pt x="123689" y="1263834"/>
                  </a:lnTo>
                  <a:lnTo>
                    <a:pt x="108183" y="1306665"/>
                  </a:lnTo>
                  <a:lnTo>
                    <a:pt x="93656" y="1349956"/>
                  </a:lnTo>
                  <a:lnTo>
                    <a:pt x="80121" y="1393692"/>
                  </a:lnTo>
                  <a:lnTo>
                    <a:pt x="67593" y="1437860"/>
                  </a:lnTo>
                  <a:lnTo>
                    <a:pt x="56084" y="1482448"/>
                  </a:lnTo>
                  <a:lnTo>
                    <a:pt x="45608" y="1527441"/>
                  </a:lnTo>
                  <a:lnTo>
                    <a:pt x="36178" y="1572826"/>
                  </a:lnTo>
                  <a:lnTo>
                    <a:pt x="27808" y="1618591"/>
                  </a:lnTo>
                  <a:lnTo>
                    <a:pt x="20510" y="1664721"/>
                  </a:lnTo>
                  <a:lnTo>
                    <a:pt x="14299" y="1711203"/>
                  </a:lnTo>
                  <a:lnTo>
                    <a:pt x="9187" y="1758025"/>
                  </a:lnTo>
                  <a:lnTo>
                    <a:pt x="5187" y="1805172"/>
                  </a:lnTo>
                  <a:lnTo>
                    <a:pt x="2314" y="1852631"/>
                  </a:lnTo>
                  <a:lnTo>
                    <a:pt x="580" y="1900390"/>
                  </a:lnTo>
                  <a:lnTo>
                    <a:pt x="0" y="1948434"/>
                  </a:lnTo>
                  <a:lnTo>
                    <a:pt x="580" y="1996477"/>
                  </a:lnTo>
                  <a:lnTo>
                    <a:pt x="2314" y="2044236"/>
                  </a:lnTo>
                  <a:lnTo>
                    <a:pt x="5187" y="2091695"/>
                  </a:lnTo>
                  <a:lnTo>
                    <a:pt x="9187" y="2138842"/>
                  </a:lnTo>
                  <a:lnTo>
                    <a:pt x="14299" y="2185664"/>
                  </a:lnTo>
                  <a:lnTo>
                    <a:pt x="20510" y="2232146"/>
                  </a:lnTo>
                  <a:lnTo>
                    <a:pt x="27808" y="2278276"/>
                  </a:lnTo>
                  <a:lnTo>
                    <a:pt x="36178" y="2324041"/>
                  </a:lnTo>
                  <a:lnTo>
                    <a:pt x="45608" y="2369426"/>
                  </a:lnTo>
                  <a:lnTo>
                    <a:pt x="56084" y="2414419"/>
                  </a:lnTo>
                  <a:lnTo>
                    <a:pt x="67593" y="2459007"/>
                  </a:lnTo>
                  <a:lnTo>
                    <a:pt x="80121" y="2503175"/>
                  </a:lnTo>
                  <a:lnTo>
                    <a:pt x="93656" y="2546911"/>
                  </a:lnTo>
                  <a:lnTo>
                    <a:pt x="108183" y="2590202"/>
                  </a:lnTo>
                  <a:lnTo>
                    <a:pt x="123689" y="2633033"/>
                  </a:lnTo>
                  <a:lnTo>
                    <a:pt x="140161" y="2675392"/>
                  </a:lnTo>
                  <a:lnTo>
                    <a:pt x="157587" y="2717266"/>
                  </a:lnTo>
                  <a:lnTo>
                    <a:pt x="175951" y="2758640"/>
                  </a:lnTo>
                  <a:lnTo>
                    <a:pt x="195242" y="2799502"/>
                  </a:lnTo>
                  <a:lnTo>
                    <a:pt x="215445" y="2839838"/>
                  </a:lnTo>
                  <a:lnTo>
                    <a:pt x="236547" y="2879636"/>
                  </a:lnTo>
                  <a:lnTo>
                    <a:pt x="258536" y="2918880"/>
                  </a:lnTo>
                  <a:lnTo>
                    <a:pt x="281397" y="2957559"/>
                  </a:lnTo>
                  <a:lnTo>
                    <a:pt x="305117" y="2995659"/>
                  </a:lnTo>
                  <a:lnTo>
                    <a:pt x="329684" y="3033167"/>
                  </a:lnTo>
                  <a:lnTo>
                    <a:pt x="355083" y="3070069"/>
                  </a:lnTo>
                  <a:lnTo>
                    <a:pt x="381301" y="3106351"/>
                  </a:lnTo>
                  <a:lnTo>
                    <a:pt x="408326" y="3142002"/>
                  </a:lnTo>
                  <a:lnTo>
                    <a:pt x="436142" y="3177006"/>
                  </a:lnTo>
                  <a:lnTo>
                    <a:pt x="464739" y="3211351"/>
                  </a:lnTo>
                  <a:lnTo>
                    <a:pt x="494101" y="3245024"/>
                  </a:lnTo>
                  <a:lnTo>
                    <a:pt x="524215" y="3278011"/>
                  </a:lnTo>
                  <a:lnTo>
                    <a:pt x="555069" y="3310299"/>
                  </a:lnTo>
                  <a:lnTo>
                    <a:pt x="586649" y="3341875"/>
                  </a:lnTo>
                  <a:lnTo>
                    <a:pt x="618941" y="3372725"/>
                  </a:lnTo>
                  <a:lnTo>
                    <a:pt x="651933" y="3402835"/>
                  </a:lnTo>
                  <a:lnTo>
                    <a:pt x="685610" y="3432193"/>
                  </a:lnTo>
                  <a:lnTo>
                    <a:pt x="719960" y="3460786"/>
                  </a:lnTo>
                  <a:lnTo>
                    <a:pt x="754969" y="3488599"/>
                  </a:lnTo>
                  <a:lnTo>
                    <a:pt x="790624" y="3515619"/>
                  </a:lnTo>
                  <a:lnTo>
                    <a:pt x="826912" y="3541834"/>
                  </a:lnTo>
                  <a:lnTo>
                    <a:pt x="863819" y="3567230"/>
                  </a:lnTo>
                  <a:lnTo>
                    <a:pt x="901331" y="3591793"/>
                  </a:lnTo>
                  <a:lnTo>
                    <a:pt x="939436" y="3615510"/>
                  </a:lnTo>
                  <a:lnTo>
                    <a:pt x="978120" y="3638368"/>
                  </a:lnTo>
                  <a:lnTo>
                    <a:pt x="1017370" y="3660353"/>
                  </a:lnTo>
                  <a:lnTo>
                    <a:pt x="1057172" y="3681453"/>
                  </a:lnTo>
                  <a:lnTo>
                    <a:pt x="1097514" y="3701653"/>
                  </a:lnTo>
                  <a:lnTo>
                    <a:pt x="1138381" y="3720941"/>
                  </a:lnTo>
                  <a:lnTo>
                    <a:pt x="1179761" y="3739303"/>
                  </a:lnTo>
                  <a:lnTo>
                    <a:pt x="1221639" y="3756726"/>
                  </a:lnTo>
                  <a:lnTo>
                    <a:pt x="1264004" y="3773196"/>
                  </a:lnTo>
                  <a:lnTo>
                    <a:pt x="1306841" y="3788700"/>
                  </a:lnTo>
                  <a:lnTo>
                    <a:pt x="1350137" y="3803225"/>
                  </a:lnTo>
                  <a:lnTo>
                    <a:pt x="1393878" y="3816757"/>
                  </a:lnTo>
                  <a:lnTo>
                    <a:pt x="1438052" y="3829284"/>
                  </a:lnTo>
                  <a:lnTo>
                    <a:pt x="1482645" y="3840791"/>
                  </a:lnTo>
                  <a:lnTo>
                    <a:pt x="1527644" y="3851265"/>
                  </a:lnTo>
                  <a:lnTo>
                    <a:pt x="1573035" y="3860694"/>
                  </a:lnTo>
                  <a:lnTo>
                    <a:pt x="1618805" y="3869063"/>
                  </a:lnTo>
                  <a:lnTo>
                    <a:pt x="1664941" y="3876360"/>
                  </a:lnTo>
                  <a:lnTo>
                    <a:pt x="1711429" y="3882570"/>
                  </a:lnTo>
                  <a:lnTo>
                    <a:pt x="1758256" y="3887682"/>
                  </a:lnTo>
                  <a:lnTo>
                    <a:pt x="1805409" y="3891681"/>
                  </a:lnTo>
                  <a:lnTo>
                    <a:pt x="1852874" y="3894553"/>
                  </a:lnTo>
                  <a:lnTo>
                    <a:pt x="1900638" y="3896287"/>
                  </a:lnTo>
                  <a:lnTo>
                    <a:pt x="1948688" y="3896868"/>
                  </a:lnTo>
                  <a:lnTo>
                    <a:pt x="2001166" y="3896175"/>
                  </a:lnTo>
                  <a:lnTo>
                    <a:pt x="2053302" y="3894108"/>
                  </a:lnTo>
                  <a:lnTo>
                    <a:pt x="2105077" y="3890684"/>
                  </a:lnTo>
                  <a:lnTo>
                    <a:pt x="2156475" y="3885921"/>
                  </a:lnTo>
                  <a:lnTo>
                    <a:pt x="2207478" y="3879837"/>
                  </a:lnTo>
                  <a:lnTo>
                    <a:pt x="2258069" y="3872448"/>
                  </a:lnTo>
                  <a:lnTo>
                    <a:pt x="2308230" y="3863772"/>
                  </a:lnTo>
                  <a:lnTo>
                    <a:pt x="2357944" y="3853826"/>
                  </a:lnTo>
                  <a:lnTo>
                    <a:pt x="2407194" y="3842628"/>
                  </a:lnTo>
                  <a:lnTo>
                    <a:pt x="2455962" y="3830195"/>
                  </a:lnTo>
                  <a:lnTo>
                    <a:pt x="2504231" y="3816545"/>
                  </a:lnTo>
                  <a:lnTo>
                    <a:pt x="2551983" y="3801695"/>
                  </a:lnTo>
                  <a:lnTo>
                    <a:pt x="2599202" y="3785663"/>
                  </a:lnTo>
                  <a:lnTo>
                    <a:pt x="2645870" y="3768465"/>
                  </a:lnTo>
                  <a:lnTo>
                    <a:pt x="2691970" y="3750120"/>
                  </a:lnTo>
                  <a:lnTo>
                    <a:pt x="2737483" y="3730644"/>
                  </a:lnTo>
                  <a:lnTo>
                    <a:pt x="2782394" y="3710055"/>
                  </a:lnTo>
                  <a:lnTo>
                    <a:pt x="2826684" y="3688371"/>
                  </a:lnTo>
                  <a:lnTo>
                    <a:pt x="2870336" y="3665609"/>
                  </a:lnTo>
                  <a:lnTo>
                    <a:pt x="2913333" y="3641786"/>
                  </a:lnTo>
                  <a:lnTo>
                    <a:pt x="2955658" y="3616920"/>
                  </a:lnTo>
                  <a:lnTo>
                    <a:pt x="2997293" y="3591028"/>
                  </a:lnTo>
                  <a:lnTo>
                    <a:pt x="3038220" y="3564128"/>
                  </a:lnTo>
                  <a:lnTo>
                    <a:pt x="3122676" y="3500994"/>
                  </a:lnTo>
                  <a:lnTo>
                    <a:pt x="3122676" y="395873"/>
                  </a:lnTo>
                  <a:lnTo>
                    <a:pt x="3038220" y="332739"/>
                  </a:lnTo>
                  <a:lnTo>
                    <a:pt x="2997293" y="305839"/>
                  </a:lnTo>
                  <a:lnTo>
                    <a:pt x="2955658" y="279947"/>
                  </a:lnTo>
                  <a:lnTo>
                    <a:pt x="2913333" y="255081"/>
                  </a:lnTo>
                  <a:lnTo>
                    <a:pt x="2870336" y="231258"/>
                  </a:lnTo>
                  <a:lnTo>
                    <a:pt x="2826684" y="208496"/>
                  </a:lnTo>
                  <a:lnTo>
                    <a:pt x="2782394" y="186812"/>
                  </a:lnTo>
                  <a:lnTo>
                    <a:pt x="2737483" y="166223"/>
                  </a:lnTo>
                  <a:lnTo>
                    <a:pt x="2691970" y="146747"/>
                  </a:lnTo>
                  <a:lnTo>
                    <a:pt x="2645870" y="128402"/>
                  </a:lnTo>
                  <a:lnTo>
                    <a:pt x="2599202" y="111204"/>
                  </a:lnTo>
                  <a:lnTo>
                    <a:pt x="2551983" y="95172"/>
                  </a:lnTo>
                  <a:lnTo>
                    <a:pt x="2504231" y="80322"/>
                  </a:lnTo>
                  <a:lnTo>
                    <a:pt x="2455962" y="66672"/>
                  </a:lnTo>
                  <a:lnTo>
                    <a:pt x="2407194" y="54239"/>
                  </a:lnTo>
                  <a:lnTo>
                    <a:pt x="2357944" y="43041"/>
                  </a:lnTo>
                  <a:lnTo>
                    <a:pt x="2308230" y="33095"/>
                  </a:lnTo>
                  <a:lnTo>
                    <a:pt x="2258069" y="24419"/>
                  </a:lnTo>
                  <a:lnTo>
                    <a:pt x="2207478" y="17030"/>
                  </a:lnTo>
                  <a:lnTo>
                    <a:pt x="2156475" y="10946"/>
                  </a:lnTo>
                  <a:lnTo>
                    <a:pt x="2105077" y="6183"/>
                  </a:lnTo>
                  <a:lnTo>
                    <a:pt x="2053302" y="2759"/>
                  </a:lnTo>
                  <a:lnTo>
                    <a:pt x="2001166" y="692"/>
                  </a:lnTo>
                  <a:lnTo>
                    <a:pt x="1948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7383" y="6312407"/>
              <a:ext cx="2577084" cy="2244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26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0" y="140207"/>
            <a:ext cx="7559040" cy="4628515"/>
            <a:chOff x="0" y="140207"/>
            <a:chExt cx="7559040" cy="46285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244" y="377443"/>
              <a:ext cx="2558796" cy="18704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23983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10">
                <a:solidFill>
                  <a:srgbClr val="853693"/>
                </a:solidFill>
              </a:rPr>
              <a:t>St</a:t>
            </a:r>
            <a:r>
              <a:rPr dirty="0" sz="2200" spc="-25">
                <a:solidFill>
                  <a:srgbClr val="853693"/>
                </a:solidFill>
              </a:rPr>
              <a:t> </a:t>
            </a:r>
            <a:r>
              <a:rPr dirty="0" sz="2200" spc="155">
                <a:solidFill>
                  <a:srgbClr val="853693"/>
                </a:solidFill>
              </a:rPr>
              <a:t>M</a:t>
            </a:r>
            <a:r>
              <a:rPr dirty="0" sz="2200">
                <a:solidFill>
                  <a:srgbClr val="853693"/>
                </a:solidFill>
              </a:rPr>
              <a:t>un</a:t>
            </a:r>
            <a:r>
              <a:rPr dirty="0" sz="2200" spc="-140">
                <a:solidFill>
                  <a:srgbClr val="853693"/>
                </a:solidFill>
              </a:rPr>
              <a:t>g</a:t>
            </a:r>
            <a:r>
              <a:rPr dirty="0" sz="2200" spc="-180">
                <a:solidFill>
                  <a:srgbClr val="853693"/>
                </a:solidFill>
              </a:rPr>
              <a:t>o</a:t>
            </a:r>
            <a:r>
              <a:rPr dirty="0" sz="2200" spc="-150">
                <a:solidFill>
                  <a:srgbClr val="853693"/>
                </a:solidFill>
              </a:rPr>
              <a:t>’</a:t>
            </a:r>
            <a:r>
              <a:rPr dirty="0" sz="2200" spc="-180">
                <a:solidFill>
                  <a:srgbClr val="853693"/>
                </a:solidFill>
              </a:rPr>
              <a:t>s</a:t>
            </a:r>
            <a:r>
              <a:rPr dirty="0" sz="2200" spc="-80">
                <a:solidFill>
                  <a:srgbClr val="853693"/>
                </a:solidFill>
              </a:rPr>
              <a:t> </a:t>
            </a:r>
            <a:r>
              <a:rPr dirty="0" sz="2200" spc="10">
                <a:solidFill>
                  <a:srgbClr val="853693"/>
                </a:solidFill>
              </a:rPr>
              <a:t>&amp;</a:t>
            </a:r>
            <a:r>
              <a:rPr dirty="0" sz="2200" spc="-35">
                <a:solidFill>
                  <a:srgbClr val="853693"/>
                </a:solidFill>
              </a:rPr>
              <a:t> </a:t>
            </a:r>
            <a:r>
              <a:rPr dirty="0" sz="2200" spc="-190">
                <a:solidFill>
                  <a:srgbClr val="853693"/>
                </a:solidFill>
              </a:rPr>
              <a:t>A</a:t>
            </a:r>
            <a:r>
              <a:rPr dirty="0" sz="2200" spc="-55">
                <a:solidFill>
                  <a:srgbClr val="853693"/>
                </a:solidFill>
              </a:rPr>
              <a:t>li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endParaRPr sz="2200"/>
          </a:p>
        </p:txBody>
      </p:sp>
      <p:sp>
        <p:nvSpPr>
          <p:cNvPr id="16" name="object 16"/>
          <p:cNvSpPr txBox="1"/>
          <p:nvPr/>
        </p:nvSpPr>
        <p:spPr>
          <a:xfrm>
            <a:off x="713028" y="1381760"/>
            <a:ext cx="327406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Fondatozione</a:t>
            </a:r>
            <a:r>
              <a:rPr dirty="0" sz="2200" spc="-10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75" b="1">
                <a:solidFill>
                  <a:srgbClr val="853693"/>
                </a:solidFill>
                <a:latin typeface="Arial"/>
                <a:cs typeface="Arial"/>
              </a:rPr>
              <a:t>Blockchain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3191" y="6431660"/>
            <a:ext cx="19665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5990" algn="l"/>
                <a:tab pos="1767205" algn="l"/>
              </a:tabLst>
            </a:pP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ebbe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3191" y="6614540"/>
            <a:ext cx="18624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8455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81273" y="6431660"/>
            <a:ext cx="6750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eg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5214619"/>
            <a:ext cx="2840355" cy="276225"/>
            <a:chOff x="0" y="5214619"/>
            <a:chExt cx="2840355" cy="276225"/>
          </a:xfrm>
        </p:grpSpPr>
        <p:sp>
          <p:nvSpPr>
            <p:cNvPr id="21" name="object 21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701675" y="5223458"/>
            <a:ext cx="3054985" cy="12338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  <a:spcBef>
                <a:spcPts val="1835"/>
              </a:spcBef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L'intero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attraversando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"crisi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fiducia". Il St.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Mungo's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voleva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avviare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chiamato</a:t>
            </a:r>
            <a:r>
              <a:rPr dirty="0" sz="1200" spc="2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"Street</a:t>
            </a:r>
            <a:r>
              <a:rPr dirty="0" sz="1200" spc="2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Impact:</a:t>
            </a:r>
            <a:r>
              <a:rPr dirty="0" sz="1200" spc="2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15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Lives",</a:t>
            </a:r>
            <a:r>
              <a:rPr dirty="0" sz="1200" spc="229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3028" y="2627756"/>
            <a:ext cx="4142104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St.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Mungo's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un'associazione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beneeficenza con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sede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Regno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Unito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obiettivo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porre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fine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condizione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senzatetto.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suoi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programmi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sostegno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rven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da,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quasi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3.000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senza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fissa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dimora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abbiano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letto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posto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caldo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sicuro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dove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notte.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15911" y="2898647"/>
            <a:ext cx="643255" cy="2352040"/>
          </a:xfrm>
          <a:custGeom>
            <a:avLst/>
            <a:gdLst/>
            <a:ahLst/>
            <a:cxnLst/>
            <a:rect l="l" t="t" r="r" b="b"/>
            <a:pathLst>
              <a:path w="643254" h="2352040">
                <a:moveTo>
                  <a:pt x="65405" y="252856"/>
                </a:moveTo>
                <a:lnTo>
                  <a:pt x="102320" y="271965"/>
                </a:lnTo>
                <a:lnTo>
                  <a:pt x="137660" y="291362"/>
                </a:lnTo>
                <a:lnTo>
                  <a:pt x="182200" y="316959"/>
                </a:lnTo>
                <a:lnTo>
                  <a:pt x="234398" y="348486"/>
                </a:lnTo>
                <a:lnTo>
                  <a:pt x="292712" y="385671"/>
                </a:lnTo>
                <a:lnTo>
                  <a:pt x="355600" y="428243"/>
                </a:lnTo>
                <a:lnTo>
                  <a:pt x="394674" y="361573"/>
                </a:lnTo>
                <a:lnTo>
                  <a:pt x="433329" y="298752"/>
                </a:lnTo>
                <a:lnTo>
                  <a:pt x="470553" y="240712"/>
                </a:lnTo>
                <a:lnTo>
                  <a:pt x="505335" y="188385"/>
                </a:lnTo>
                <a:lnTo>
                  <a:pt x="536662" y="142703"/>
                </a:lnTo>
                <a:lnTo>
                  <a:pt x="563522" y="104600"/>
                </a:lnTo>
                <a:lnTo>
                  <a:pt x="599796" y="54859"/>
                </a:lnTo>
                <a:lnTo>
                  <a:pt x="607187" y="45084"/>
                </a:lnTo>
                <a:lnTo>
                  <a:pt x="641223" y="0"/>
                </a:lnTo>
                <a:lnTo>
                  <a:pt x="643127" y="2198"/>
                </a:lnTo>
              </a:path>
              <a:path w="643254" h="2352040">
                <a:moveTo>
                  <a:pt x="643127" y="2351531"/>
                </a:moveTo>
                <a:lnTo>
                  <a:pt x="598551" y="2351531"/>
                </a:lnTo>
                <a:lnTo>
                  <a:pt x="598551" y="1487042"/>
                </a:lnTo>
                <a:lnTo>
                  <a:pt x="551296" y="1482017"/>
                </a:lnTo>
                <a:lnTo>
                  <a:pt x="505118" y="1473631"/>
                </a:lnTo>
                <a:lnTo>
                  <a:pt x="460145" y="1462010"/>
                </a:lnTo>
                <a:lnTo>
                  <a:pt x="416502" y="1447282"/>
                </a:lnTo>
                <a:lnTo>
                  <a:pt x="374314" y="1429575"/>
                </a:lnTo>
                <a:lnTo>
                  <a:pt x="333708" y="1409015"/>
                </a:lnTo>
                <a:lnTo>
                  <a:pt x="294809" y="1385729"/>
                </a:lnTo>
                <a:lnTo>
                  <a:pt x="257743" y="1359846"/>
                </a:lnTo>
                <a:lnTo>
                  <a:pt x="222637" y="1331491"/>
                </a:lnTo>
                <a:lnTo>
                  <a:pt x="189615" y="1300793"/>
                </a:lnTo>
                <a:lnTo>
                  <a:pt x="158805" y="1267878"/>
                </a:lnTo>
                <a:lnTo>
                  <a:pt x="130331" y="1232874"/>
                </a:lnTo>
                <a:lnTo>
                  <a:pt x="104321" y="1195907"/>
                </a:lnTo>
                <a:lnTo>
                  <a:pt x="80899" y="1157106"/>
                </a:lnTo>
                <a:lnTo>
                  <a:pt x="60191" y="1116597"/>
                </a:lnTo>
                <a:lnTo>
                  <a:pt x="42324" y="1074507"/>
                </a:lnTo>
                <a:lnTo>
                  <a:pt x="27423" y="1030964"/>
                </a:lnTo>
                <a:lnTo>
                  <a:pt x="15614" y="986095"/>
                </a:lnTo>
                <a:lnTo>
                  <a:pt x="7023" y="940027"/>
                </a:lnTo>
                <a:lnTo>
                  <a:pt x="1776" y="892888"/>
                </a:lnTo>
                <a:lnTo>
                  <a:pt x="0" y="844803"/>
                </a:lnTo>
                <a:lnTo>
                  <a:pt x="0" y="220471"/>
                </a:lnTo>
                <a:lnTo>
                  <a:pt x="65405" y="252856"/>
                </a:lnTo>
              </a:path>
              <a:path w="643254" h="2352040">
                <a:moveTo>
                  <a:pt x="643127" y="151128"/>
                </a:moveTo>
                <a:lnTo>
                  <a:pt x="603351" y="207833"/>
                </a:lnTo>
                <a:lnTo>
                  <a:pt x="578048" y="244962"/>
                </a:lnTo>
                <a:lnTo>
                  <a:pt x="550592" y="286242"/>
                </a:lnTo>
                <a:lnTo>
                  <a:pt x="521535" y="331159"/>
                </a:lnTo>
                <a:lnTo>
                  <a:pt x="491428" y="379200"/>
                </a:lnTo>
                <a:lnTo>
                  <a:pt x="460824" y="429851"/>
                </a:lnTo>
                <a:lnTo>
                  <a:pt x="430276" y="482600"/>
                </a:lnTo>
                <a:lnTo>
                  <a:pt x="466250" y="510452"/>
                </a:lnTo>
                <a:lnTo>
                  <a:pt x="502383" y="539641"/>
                </a:lnTo>
                <a:lnTo>
                  <a:pt x="538432" y="570150"/>
                </a:lnTo>
                <a:lnTo>
                  <a:pt x="574152" y="601961"/>
                </a:lnTo>
                <a:lnTo>
                  <a:pt x="609301" y="635055"/>
                </a:lnTo>
                <a:lnTo>
                  <a:pt x="643127" y="668908"/>
                </a:lnTo>
              </a:path>
              <a:path w="643254" h="2352040">
                <a:moveTo>
                  <a:pt x="643127" y="806065"/>
                </a:moveTo>
                <a:lnTo>
                  <a:pt x="610058" y="847184"/>
                </a:lnTo>
                <a:lnTo>
                  <a:pt x="579006" y="890167"/>
                </a:lnTo>
                <a:lnTo>
                  <a:pt x="550860" y="934301"/>
                </a:lnTo>
                <a:lnTo>
                  <a:pt x="526000" y="979501"/>
                </a:lnTo>
                <a:lnTo>
                  <a:pt x="504807" y="1025683"/>
                </a:lnTo>
                <a:lnTo>
                  <a:pt x="487661" y="1072764"/>
                </a:lnTo>
                <a:lnTo>
                  <a:pt x="474943" y="1120660"/>
                </a:lnTo>
                <a:lnTo>
                  <a:pt x="467033" y="1169288"/>
                </a:lnTo>
                <a:lnTo>
                  <a:pt x="464312" y="1218564"/>
                </a:lnTo>
                <a:lnTo>
                  <a:pt x="470724" y="1266211"/>
                </a:lnTo>
                <a:lnTo>
                  <a:pt x="488818" y="1309078"/>
                </a:lnTo>
                <a:lnTo>
                  <a:pt x="516874" y="1345453"/>
                </a:lnTo>
                <a:lnTo>
                  <a:pt x="553174" y="1373627"/>
                </a:lnTo>
                <a:lnTo>
                  <a:pt x="596001" y="1391887"/>
                </a:lnTo>
                <a:lnTo>
                  <a:pt x="643127" y="1398453"/>
                </a:lnTo>
              </a:path>
              <a:path w="643254" h="2352040">
                <a:moveTo>
                  <a:pt x="386842" y="1305432"/>
                </a:moveTo>
                <a:lnTo>
                  <a:pt x="380668" y="1284662"/>
                </a:lnTo>
                <a:lnTo>
                  <a:pt x="376126" y="1263284"/>
                </a:lnTo>
                <a:lnTo>
                  <a:pt x="373322" y="1241264"/>
                </a:lnTo>
                <a:lnTo>
                  <a:pt x="372364" y="1218564"/>
                </a:lnTo>
                <a:lnTo>
                  <a:pt x="374515" y="1170462"/>
                </a:lnTo>
                <a:lnTo>
                  <a:pt x="380797" y="1123095"/>
                </a:lnTo>
                <a:lnTo>
                  <a:pt x="390951" y="1076509"/>
                </a:lnTo>
                <a:lnTo>
                  <a:pt x="404718" y="1030745"/>
                </a:lnTo>
                <a:lnTo>
                  <a:pt x="421840" y="985849"/>
                </a:lnTo>
                <a:lnTo>
                  <a:pt x="442056" y="941862"/>
                </a:lnTo>
                <a:lnTo>
                  <a:pt x="465110" y="898830"/>
                </a:lnTo>
                <a:lnTo>
                  <a:pt x="490742" y="856794"/>
                </a:lnTo>
                <a:lnTo>
                  <a:pt x="518692" y="815800"/>
                </a:lnTo>
                <a:lnTo>
                  <a:pt x="548704" y="775890"/>
                </a:lnTo>
                <a:lnTo>
                  <a:pt x="580517" y="737107"/>
                </a:lnTo>
                <a:lnTo>
                  <a:pt x="542763" y="699640"/>
                </a:lnTo>
                <a:lnTo>
                  <a:pt x="503949" y="663624"/>
                </a:lnTo>
                <a:lnTo>
                  <a:pt x="464415" y="629108"/>
                </a:lnTo>
                <a:lnTo>
                  <a:pt x="424504" y="596140"/>
                </a:lnTo>
                <a:lnTo>
                  <a:pt x="384556" y="564768"/>
                </a:lnTo>
                <a:lnTo>
                  <a:pt x="358951" y="615175"/>
                </a:lnTo>
                <a:lnTo>
                  <a:pt x="334821" y="665889"/>
                </a:lnTo>
                <a:lnTo>
                  <a:pt x="312575" y="716524"/>
                </a:lnTo>
                <a:lnTo>
                  <a:pt x="292624" y="766692"/>
                </a:lnTo>
                <a:lnTo>
                  <a:pt x="275380" y="816005"/>
                </a:lnTo>
                <a:lnTo>
                  <a:pt x="261253" y="864075"/>
                </a:lnTo>
                <a:lnTo>
                  <a:pt x="250653" y="910514"/>
                </a:lnTo>
                <a:lnTo>
                  <a:pt x="243992" y="954935"/>
                </a:lnTo>
                <a:lnTo>
                  <a:pt x="241681" y="996950"/>
                </a:lnTo>
                <a:lnTo>
                  <a:pt x="245309" y="1049167"/>
                </a:lnTo>
                <a:lnTo>
                  <a:pt x="255363" y="1099394"/>
                </a:lnTo>
                <a:lnTo>
                  <a:pt x="271408" y="1147196"/>
                </a:lnTo>
                <a:lnTo>
                  <a:pt x="293012" y="1192136"/>
                </a:lnTo>
                <a:lnTo>
                  <a:pt x="319741" y="1233779"/>
                </a:lnTo>
                <a:lnTo>
                  <a:pt x="351162" y="1271689"/>
                </a:lnTo>
                <a:lnTo>
                  <a:pt x="386842" y="1305432"/>
                </a:lnTo>
              </a:path>
              <a:path w="643254" h="2352040">
                <a:moveTo>
                  <a:pt x="90805" y="845311"/>
                </a:moveTo>
                <a:lnTo>
                  <a:pt x="93133" y="896513"/>
                </a:lnTo>
                <a:lnTo>
                  <a:pt x="99991" y="946356"/>
                </a:lnTo>
                <a:lnTo>
                  <a:pt x="111188" y="994648"/>
                </a:lnTo>
                <a:lnTo>
                  <a:pt x="126534" y="1041193"/>
                </a:lnTo>
                <a:lnTo>
                  <a:pt x="145838" y="1085797"/>
                </a:lnTo>
                <a:lnTo>
                  <a:pt x="168910" y="1128267"/>
                </a:lnTo>
                <a:lnTo>
                  <a:pt x="161163" y="1096533"/>
                </a:lnTo>
                <a:lnTo>
                  <a:pt x="155511" y="1063942"/>
                </a:lnTo>
                <a:lnTo>
                  <a:pt x="152050" y="1030684"/>
                </a:lnTo>
                <a:lnTo>
                  <a:pt x="150876" y="996950"/>
                </a:lnTo>
                <a:lnTo>
                  <a:pt x="152990" y="953164"/>
                </a:lnTo>
                <a:lnTo>
                  <a:pt x="159102" y="907440"/>
                </a:lnTo>
                <a:lnTo>
                  <a:pt x="168867" y="860092"/>
                </a:lnTo>
                <a:lnTo>
                  <a:pt x="181941" y="811438"/>
                </a:lnTo>
                <a:lnTo>
                  <a:pt x="197977" y="761793"/>
                </a:lnTo>
                <a:lnTo>
                  <a:pt x="216630" y="711474"/>
                </a:lnTo>
                <a:lnTo>
                  <a:pt x="237556" y="660796"/>
                </a:lnTo>
                <a:lnTo>
                  <a:pt x="260408" y="610077"/>
                </a:lnTo>
                <a:lnTo>
                  <a:pt x="284843" y="559632"/>
                </a:lnTo>
                <a:lnTo>
                  <a:pt x="310515" y="509777"/>
                </a:lnTo>
                <a:lnTo>
                  <a:pt x="259209" y="474366"/>
                </a:lnTo>
                <a:lnTo>
                  <a:pt x="210627" y="442587"/>
                </a:lnTo>
                <a:lnTo>
                  <a:pt x="165728" y="414570"/>
                </a:lnTo>
                <a:lnTo>
                  <a:pt x="125468" y="390442"/>
                </a:lnTo>
                <a:lnTo>
                  <a:pt x="90805" y="370331"/>
                </a:lnTo>
                <a:lnTo>
                  <a:pt x="90805" y="8453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7" name="object 27"/>
          <p:cNvGrpSpPr/>
          <p:nvPr/>
        </p:nvGrpSpPr>
        <p:grpSpPr>
          <a:xfrm>
            <a:off x="0" y="7630414"/>
            <a:ext cx="4234180" cy="276225"/>
            <a:chOff x="0" y="7630414"/>
            <a:chExt cx="4234180" cy="276225"/>
          </a:xfrm>
        </p:grpSpPr>
        <p:sp>
          <p:nvSpPr>
            <p:cNvPr id="28" name="object 28"/>
            <p:cNvSpPr/>
            <p:nvPr/>
          </p:nvSpPr>
          <p:spPr>
            <a:xfrm>
              <a:off x="0" y="7784782"/>
              <a:ext cx="1676400" cy="28575"/>
            </a:xfrm>
            <a:custGeom>
              <a:avLst/>
              <a:gdLst/>
              <a:ahLst/>
              <a:cxnLst/>
              <a:rect l="l" t="t" r="r" b="b"/>
              <a:pathLst>
                <a:path w="1676400" h="28575">
                  <a:moveTo>
                    <a:pt x="1676145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1676145" y="28574"/>
                  </a:lnTo>
                  <a:lnTo>
                    <a:pt x="167614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86180" y="7630414"/>
              <a:ext cx="3548379" cy="276225"/>
            </a:xfrm>
            <a:custGeom>
              <a:avLst/>
              <a:gdLst/>
              <a:ahLst/>
              <a:cxnLst/>
              <a:rect l="l" t="t" r="r" b="b"/>
              <a:pathLst>
                <a:path w="3548379" h="276225">
                  <a:moveTo>
                    <a:pt x="354787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547872" y="275844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673709" y="6797420"/>
            <a:ext cx="3522345" cy="1111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32080" marR="443865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definitivamente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strada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15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senzatetto,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voleva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massima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trasparenza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possibile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sulla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raccolta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get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6180" y="7906257"/>
            <a:ext cx="861060" cy="24384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39"/>
              </a:lnSpc>
            </a:pP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5500" y="8243061"/>
            <a:ext cx="296354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Mungo's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collaborato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3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nuova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start-up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sociale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chiamata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Alice,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nuovo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strumento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agli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beneficenza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mostrando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donatori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esattamente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Alice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blockchain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trasparenza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responsabilità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50919" y="8243061"/>
            <a:ext cx="9213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: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50919" y="8425941"/>
            <a:ext cx="2962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1694" algn="l"/>
                <a:tab pos="1717675" algn="l"/>
                <a:tab pos="1955800" algn="l"/>
                <a:tab pos="282638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fic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50919" y="8608517"/>
            <a:ext cx="27336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za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50919" y="8792082"/>
            <a:ext cx="296227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garantendo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dati</a:t>
            </a:r>
            <a:r>
              <a:rPr dirty="0" sz="1200" spc="3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sulle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prestazioni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siano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sicuri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difficili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falsificare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Gestendo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pagamento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condizionato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fondi.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43171" y="3628643"/>
            <a:ext cx="3515868" cy="412699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12350"/>
            <a:chOff x="-6349" y="0"/>
            <a:chExt cx="7565390" cy="9912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13384" y="1812670"/>
              <a:ext cx="4249420" cy="276225"/>
            </a:xfrm>
            <a:custGeom>
              <a:avLst/>
              <a:gdLst/>
              <a:ahLst/>
              <a:cxnLst/>
              <a:rect l="l" t="t" r="r" b="b"/>
              <a:pathLst>
                <a:path w="4249420" h="276225">
                  <a:moveTo>
                    <a:pt x="424891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4248912" y="275844"/>
                  </a:lnTo>
                  <a:lnTo>
                    <a:pt x="42489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30595"/>
              <a:ext cx="7559039" cy="43815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24890" y="2611627"/>
            <a:ext cx="2877185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mesi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dal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lancio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dell'appello,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St.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Mungo's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aveva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già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ricevuto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11.000 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sterline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permesso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togliere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dimostrato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può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efficacemente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trasparenza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settore.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Mungo's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ricevuto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un'ampia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copertura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della stampa 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contribuito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ad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donazioni.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12700" y="1821560"/>
            <a:ext cx="50844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 strike="noStrike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502919"/>
            <a:ext cx="7077709" cy="6239510"/>
            <a:chOff x="0" y="502919"/>
            <a:chExt cx="7077709" cy="623951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6772" y="502919"/>
              <a:ext cx="2214372" cy="10012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1832" y="513587"/>
              <a:ext cx="2325623" cy="9784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42530" y="6466585"/>
              <a:ext cx="4932045" cy="276225"/>
            </a:xfrm>
            <a:custGeom>
              <a:avLst/>
              <a:gdLst/>
              <a:ahLst/>
              <a:cxnLst/>
              <a:rect l="l" t="t" r="r" b="b"/>
              <a:pathLst>
                <a:path w="4932045" h="276225">
                  <a:moveTo>
                    <a:pt x="583679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583679" y="275844"/>
                  </a:lnTo>
                  <a:lnTo>
                    <a:pt x="583679" y="0"/>
                  </a:lnTo>
                  <a:close/>
                </a:path>
                <a:path w="4932045" h="276225">
                  <a:moveTo>
                    <a:pt x="859561" y="0"/>
                  </a:moveTo>
                  <a:lnTo>
                    <a:pt x="632498" y="0"/>
                  </a:lnTo>
                  <a:lnTo>
                    <a:pt x="583730" y="0"/>
                  </a:lnTo>
                  <a:lnTo>
                    <a:pt x="583730" y="275844"/>
                  </a:lnTo>
                  <a:lnTo>
                    <a:pt x="632498" y="275844"/>
                  </a:lnTo>
                  <a:lnTo>
                    <a:pt x="859561" y="275844"/>
                  </a:lnTo>
                  <a:lnTo>
                    <a:pt x="859561" y="0"/>
                  </a:lnTo>
                  <a:close/>
                </a:path>
                <a:path w="4932045" h="276225">
                  <a:moveTo>
                    <a:pt x="4931689" y="0"/>
                  </a:moveTo>
                  <a:lnTo>
                    <a:pt x="4931689" y="0"/>
                  </a:lnTo>
                  <a:lnTo>
                    <a:pt x="859574" y="0"/>
                  </a:lnTo>
                  <a:lnTo>
                    <a:pt x="859574" y="275844"/>
                  </a:lnTo>
                  <a:lnTo>
                    <a:pt x="4931689" y="275844"/>
                  </a:lnTo>
                  <a:lnTo>
                    <a:pt x="493168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30097" y="6476238"/>
            <a:ext cx="49555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14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’S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ZZ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1174" y="6976998"/>
            <a:ext cx="295275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Alice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funziona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congelando 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fino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quando 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non può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dimostrare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aver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raggiunto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obiettivi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sociali.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Mungo's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appello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Street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Impact: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15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Lives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Alice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l'obiettivo 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raccogliere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50.000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sterline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15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senzatetto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lasciare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definitivamente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strada.</a:t>
            </a:r>
            <a:r>
              <a:rPr dirty="0" sz="1200" spc="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stabilito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obiettivi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avrebbero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dovuto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ricevere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vers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Tra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questi,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trovare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25900" y="6976998"/>
            <a:ext cx="2953385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rimane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supporto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individuale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fino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sei</a:t>
            </a:r>
            <a:r>
              <a:rPr dirty="0" sz="1200" spc="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mesi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dopo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trasferimento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aiutarle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ad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adattarsi.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Tra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altri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obiettivi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c'è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quello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risolvere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eventuali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abuso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sostanze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Utilizzando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terze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parti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Alice,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St.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Mungo's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potuto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sperimentare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modo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economicamente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vantaggioso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l'uso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blockchain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gg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72128" y="2368295"/>
            <a:ext cx="3486912" cy="414362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75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028" y="435610"/>
            <a:ext cx="2888615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Suggerimenti </a:t>
            </a:r>
            <a:r>
              <a:rPr dirty="0" sz="2200" spc="20" b="1">
                <a:solidFill>
                  <a:srgbClr val="853693"/>
                </a:solidFill>
                <a:latin typeface="Arial"/>
                <a:cs typeface="Arial"/>
              </a:rPr>
              <a:t>per </a:t>
            </a:r>
            <a:r>
              <a:rPr dirty="0" sz="2200" spc="-25" b="1">
                <a:solidFill>
                  <a:srgbClr val="853693"/>
                </a:solidFill>
                <a:latin typeface="Arial"/>
                <a:cs typeface="Arial"/>
              </a:rPr>
              <a:t>le </a:t>
            </a:r>
            <a:r>
              <a:rPr dirty="0" sz="2200" spc="-2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8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1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175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olo</a:t>
            </a:r>
            <a:r>
              <a:rPr dirty="0" sz="2200" spc="-14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55" b="1">
                <a:solidFill>
                  <a:srgbClr val="853693"/>
                </a:solidFill>
                <a:latin typeface="Arial"/>
                <a:cs typeface="Arial"/>
              </a:rPr>
              <a:t>B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-17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spc="-125" b="1">
                <a:solidFill>
                  <a:srgbClr val="853693"/>
                </a:solidFill>
                <a:latin typeface="Arial"/>
                <a:cs typeface="Arial"/>
              </a:rPr>
              <a:t>k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1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2627" y="1600327"/>
            <a:ext cx="5696585" cy="185928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200" spc="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casi</a:t>
            </a:r>
            <a:r>
              <a:rPr dirty="0" sz="1200" spc="1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studio</a:t>
            </a: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 di</a:t>
            </a:r>
            <a:r>
              <a:rPr dirty="0" sz="1200" spc="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questa</a:t>
            </a:r>
            <a:r>
              <a:rPr dirty="0" sz="1200" spc="-1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sezione hanno</a:t>
            </a:r>
            <a:r>
              <a:rPr dirty="0" sz="1200" spc="1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utilizzato</a:t>
            </a:r>
            <a:r>
              <a:rPr dirty="0" sz="1200" spc="-2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le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tecnologie</a:t>
            </a: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blockchain</a:t>
            </a:r>
            <a:r>
              <a:rPr dirty="0" sz="1200" spc="1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200" spc="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5C5C5C"/>
                </a:solidFill>
                <a:latin typeface="Calibri"/>
                <a:cs typeface="Calibri"/>
              </a:rPr>
              <a:t>vari</a:t>
            </a:r>
            <a:r>
              <a:rPr dirty="0" sz="1200" b="1">
                <a:solidFill>
                  <a:srgbClr val="5C5C5C"/>
                </a:solidFill>
                <a:latin typeface="Calibri"/>
                <a:cs typeface="Calibri"/>
              </a:rPr>
              <a:t> modi,</a:t>
            </a:r>
            <a:r>
              <a:rPr dirty="0" sz="1200" spc="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tra </a:t>
            </a:r>
            <a:r>
              <a:rPr dirty="0" sz="1200" spc="-254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5C5C5C"/>
                </a:solidFill>
                <a:latin typeface="Calibri"/>
                <a:cs typeface="Calibri"/>
              </a:rPr>
              <a:t>cui: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Calibri"/>
              <a:cs typeface="Calibri"/>
            </a:endParaRPr>
          </a:p>
          <a:p>
            <a:pPr marL="184785" marR="81915" indent="-172720">
              <a:lnSpc>
                <a:spcPct val="90400"/>
              </a:lnSpc>
              <a:buFont typeface="Arial MT"/>
              <a:buChar char="•"/>
              <a:tabLst>
                <a:tab pos="1854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Contribuire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alla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tutela dell'ambiente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e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promuovere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il riciclaggio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utilizzando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la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tecnologia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blockchain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tracciare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il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percorso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delle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bottiglie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plastica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dalla pulizia delle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spiagge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all'impianto</a:t>
            </a:r>
            <a:r>
              <a:rPr dirty="0" sz="1200" spc="-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riciclaggio.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ts val="1225"/>
              </a:lnSpc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Accettare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donazioni</a:t>
            </a:r>
            <a:r>
              <a:rPr dirty="0" sz="1200" spc="-4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2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criptovaluta.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ts val="1370"/>
              </a:lnSpc>
              <a:buFont typeface="Arial MT"/>
              <a:buChar char="•"/>
              <a:tabLst>
                <a:tab pos="185420" algn="l"/>
              </a:tabLst>
            </a:pP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Migliorare</a:t>
            </a:r>
            <a:r>
              <a:rPr dirty="0" sz="12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2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trasparenza</a:t>
            </a:r>
            <a:r>
              <a:rPr dirty="0" sz="1200" spc="-3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nella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raccolta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 di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fondi.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Calibri"/>
              <a:cs typeface="Calibri"/>
            </a:endParaRPr>
          </a:p>
          <a:p>
            <a:pPr marL="12700" marR="681990">
              <a:lnSpc>
                <a:spcPts val="1300"/>
              </a:lnSpc>
              <a:spcBef>
                <a:spcPts val="5"/>
              </a:spcBef>
            </a:pP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Anche in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questi casi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studio si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evidenzia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l'importanza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collaborare con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aziende </a:t>
            </a:r>
            <a:r>
              <a:rPr dirty="0" sz="1200" spc="-26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tecnologiche esperte</a:t>
            </a:r>
            <a:r>
              <a:rPr dirty="0" sz="12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C5C5C"/>
                </a:solidFill>
                <a:latin typeface="Calibri"/>
                <a:cs typeface="Calibri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 tecnologie</a:t>
            </a:r>
            <a:r>
              <a:rPr dirty="0" sz="12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Calibri"/>
                <a:cs typeface="Calibri"/>
              </a:rPr>
              <a:t>blockchain.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451603"/>
            <a:ext cx="4732020" cy="5466715"/>
            <a:chOff x="0" y="4451603"/>
            <a:chExt cx="4732020" cy="54667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9" y="4451603"/>
              <a:ext cx="4724400" cy="54665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9" y="5370575"/>
              <a:ext cx="513715" cy="0"/>
            </a:xfrm>
            <a:custGeom>
              <a:avLst/>
              <a:gdLst/>
              <a:ahLst/>
              <a:cxnLst/>
              <a:rect l="l" t="t" r="r" b="b"/>
              <a:pathLst>
                <a:path w="513715" h="0">
                  <a:moveTo>
                    <a:pt x="0" y="0"/>
                  </a:moveTo>
                  <a:lnTo>
                    <a:pt x="513499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7726425"/>
              <a:ext cx="521334" cy="12700"/>
            </a:xfrm>
            <a:custGeom>
              <a:avLst/>
              <a:gdLst/>
              <a:ahLst/>
              <a:cxnLst/>
              <a:rect l="l" t="t" r="r" b="b"/>
              <a:pathLst>
                <a:path w="521334" h="12700">
                  <a:moveTo>
                    <a:pt x="0" y="12699"/>
                  </a:moveTo>
                  <a:lnTo>
                    <a:pt x="521119" y="12699"/>
                  </a:lnTo>
                  <a:lnTo>
                    <a:pt x="521119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21119" y="5204713"/>
            <a:ext cx="156718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6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INFORMAZIONI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5052" y="5213984"/>
            <a:ext cx="20516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38350" algn="l"/>
              </a:tabLst>
            </a:pP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508" y="5581268"/>
            <a:ext cx="323215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endParaRPr sz="1200">
              <a:latin typeface="Lucida Sans Unicode"/>
              <a:cs typeface="Lucida Sans Unicode"/>
            </a:endParaRPr>
          </a:p>
          <a:p>
            <a:pPr marL="241300" marR="5080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ò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maggi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n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sett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utilizzano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donazioni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impatto.</a:t>
            </a:r>
            <a:endParaRPr sz="1200">
              <a:latin typeface="Lucida Sans Unicode"/>
              <a:cs typeface="Lucida Sans Unicode"/>
            </a:endParaRPr>
          </a:p>
          <a:p>
            <a:pPr marL="241300" marR="19050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entrate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relativamente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poco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sfruttato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sett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molte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opportunità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esplorare.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119" y="7582153"/>
            <a:ext cx="72898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6891" y="7591805"/>
            <a:ext cx="355790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3935" algn="l"/>
              </a:tabLst>
            </a:pP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8508" y="7959089"/>
            <a:ext cx="330327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28600" algn="l"/>
                <a:tab pos="229235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Bl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e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r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228600" marR="5080" indent="-21653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8600" algn="l"/>
                <a:tab pos="229235" algn="l"/>
              </a:tabLst>
            </a:pP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Leg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e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r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e </a:t>
            </a:r>
            <a:r>
              <a:rPr dirty="0" sz="1200">
                <a:solidFill>
                  <a:srgbClr val="93C33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(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Emp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wer),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e</a:t>
            </a:r>
            <a:r>
              <a:rPr dirty="0" u="sng" sz="1200" spc="-3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r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e</a:t>
            </a:r>
            <a:r>
              <a:rPr dirty="0" sz="1200" spc="-35">
                <a:solidFill>
                  <a:srgbClr val="93C33C"/>
                </a:solidFill>
                <a:latin typeface="Lucida Sans Unicode"/>
                <a:cs typeface="Lucida Sans Unicode"/>
              </a:rPr>
              <a:t>(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Save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)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</a:t>
            </a:r>
            <a:r>
              <a:rPr dirty="0" u="sng" sz="1200" spc="-3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r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e </a:t>
            </a:r>
            <a:r>
              <a:rPr dirty="0" sz="1200">
                <a:solidFill>
                  <a:srgbClr val="93C33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(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St.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ngo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).</a:t>
            </a:r>
            <a:endParaRPr sz="1200">
              <a:latin typeface="Lucida Sans Unicode"/>
              <a:cs typeface="Lucida Sans Unicode"/>
            </a:endParaRPr>
          </a:p>
          <a:p>
            <a:pPr marL="228600" indent="-216535">
              <a:lnSpc>
                <a:spcPct val="100000"/>
              </a:lnSpc>
              <a:buFont typeface="Arial MT"/>
              <a:buChar char="•"/>
              <a:tabLst>
                <a:tab pos="228600" algn="l"/>
                <a:tab pos="229235" algn="l"/>
              </a:tabLst>
            </a:pPr>
            <a:r>
              <a:rPr dirty="0" u="sng" sz="1200" spc="-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Calibri"/>
                <a:cs typeface="Calibri"/>
                <a:hlinkClick r:id="rId7"/>
              </a:rPr>
              <a:t>Listen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Calibri"/>
                <a:cs typeface="Calibri"/>
                <a:hlinkClick r:id="rId7"/>
              </a:rPr>
              <a:t>to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Calibri"/>
                <a:cs typeface="Calibri"/>
                <a:hlinkClick r:id="rId7"/>
              </a:rPr>
              <a:t> this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1200" spc="-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Calibri"/>
                <a:cs typeface="Calibri"/>
                <a:hlinkClick r:id="rId7"/>
              </a:rPr>
              <a:t>podcast</a:t>
            </a:r>
            <a:r>
              <a:rPr dirty="0" sz="1200" spc="254">
                <a:solidFill>
                  <a:srgbClr val="93C33C"/>
                </a:solidFill>
                <a:latin typeface="Calibri"/>
                <a:cs typeface="Calibri"/>
                <a:hlinkClick r:id="rId7"/>
              </a:rPr>
              <a:t> 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della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</a:rPr>
              <a:t>Terza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sezione.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02023" y="3913631"/>
            <a:ext cx="3557016" cy="405384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736463" y="5776086"/>
            <a:ext cx="920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`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75</a:t>
            </a:fld>
          </a:p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7050405"/>
            <a:chOff x="-6350" y="0"/>
            <a:chExt cx="7571740" cy="70504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7328" y="2560319"/>
              <a:ext cx="3791712" cy="448360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78865" y="7350632"/>
            <a:ext cx="3225165" cy="1336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2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7 </a:t>
            </a:r>
            <a:r>
              <a:rPr dirty="0" sz="1800" spc="6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Mi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79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2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8 </a:t>
            </a:r>
            <a:r>
              <a:rPr dirty="0" sz="1800" spc="130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Gl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b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al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Giving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81</a:t>
            </a:r>
            <a:endParaRPr sz="1400">
              <a:latin typeface="Calibri"/>
              <a:cs typeface="Calibri"/>
            </a:endParaRPr>
          </a:p>
          <a:p>
            <a:pPr marL="364490" indent="-352425">
              <a:lnSpc>
                <a:spcPct val="100000"/>
              </a:lnSpc>
              <a:buClr>
                <a:srgbClr val="853693"/>
              </a:buClr>
              <a:buSzPct val="128571"/>
              <a:buFont typeface="Calibri"/>
              <a:buAutoNum type="arabicPlain" startAt="29"/>
              <a:tabLst>
                <a:tab pos="36512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Macmillan Cancer Support</a:t>
            </a:r>
            <a:endParaRPr sz="1400">
              <a:latin typeface="Calibri"/>
              <a:cs typeface="Calibri"/>
            </a:endParaRPr>
          </a:p>
          <a:p>
            <a:pPr marL="364490">
              <a:lnSpc>
                <a:spcPts val="1664"/>
              </a:lnSpc>
              <a:spcBef>
                <a:spcPts val="25"/>
              </a:spcBef>
              <a:tabLst>
                <a:tab pos="3032125" algn="l"/>
              </a:tabLst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lo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y</a:t>
            </a:r>
            <a:r>
              <a:rPr dirty="0" sz="1400" spc="-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20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elli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</a:t>
            </a:r>
            <a:r>
              <a:rPr dirty="0" sz="14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Digi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ale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83</a:t>
            </a:r>
            <a:endParaRPr sz="1400">
              <a:latin typeface="Calibri"/>
              <a:cs typeface="Calibri"/>
            </a:endParaRPr>
          </a:p>
          <a:p>
            <a:pPr marL="364490" indent="-352425">
              <a:lnSpc>
                <a:spcPts val="2145"/>
              </a:lnSpc>
              <a:buClr>
                <a:srgbClr val="853693"/>
              </a:buClr>
              <a:buSzPct val="128571"/>
              <a:buFont typeface="Calibri"/>
              <a:buAutoNum type="arabicPlain" startAt="30"/>
              <a:tabLst>
                <a:tab pos="365125" algn="l"/>
                <a:tab pos="3032125" algn="l"/>
              </a:tabLst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S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65">
                <a:solidFill>
                  <a:srgbClr val="5C5C5C"/>
                </a:solidFill>
                <a:latin typeface="Calibri"/>
                <a:cs typeface="Calibri"/>
              </a:rPr>
              <a:t>W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ome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Win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86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77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26363" y="2093975"/>
            <a:ext cx="1503680" cy="5423535"/>
            <a:chOff x="626363" y="2093975"/>
            <a:chExt cx="1503680" cy="542353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8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2043" y="5819596"/>
            <a:ext cx="2037080" cy="836294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dirty="0" sz="2800" spc="-330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800" spc="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800" spc="3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800" spc="5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800" spc="-150" b="1">
                <a:solidFill>
                  <a:srgbClr val="853693"/>
                </a:solidFill>
                <a:latin typeface="Arial"/>
                <a:cs typeface="Arial"/>
              </a:rPr>
              <a:t>y</a:t>
            </a:r>
            <a:r>
              <a:rPr dirty="0" sz="28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34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-70" b="1">
                <a:solidFill>
                  <a:srgbClr val="853693"/>
                </a:solidFill>
                <a:latin typeface="Arial"/>
                <a:cs typeface="Arial"/>
              </a:rPr>
              <a:t>ll</a:t>
            </a:r>
            <a:r>
              <a:rPr dirty="0" sz="2800" spc="-2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4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800" spc="-114" b="1">
                <a:solidFill>
                  <a:srgbClr val="853693"/>
                </a:solidFill>
                <a:latin typeface="Arial"/>
                <a:cs typeface="Arial"/>
              </a:rPr>
              <a:t>g  </a:t>
            </a:r>
            <a:r>
              <a:rPr dirty="0" sz="2800" spc="-35" b="1">
                <a:solidFill>
                  <a:srgbClr val="853693"/>
                </a:solidFill>
                <a:latin typeface="Arial"/>
                <a:cs typeface="Arial"/>
              </a:rPr>
              <a:t>Digitale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4415" y="4539995"/>
              <a:ext cx="1500378" cy="27241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23559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2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0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5" y="2708148"/>
                  </a:lnTo>
                  <a:lnTo>
                    <a:pt x="794765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5" y="973201"/>
                  </a:lnTo>
                  <a:lnTo>
                    <a:pt x="1484375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2891" y="4539995"/>
              <a:ext cx="627126" cy="113004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622035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19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2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7079360" y="10287406"/>
            <a:ext cx="126364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78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238" y="6772096"/>
            <a:ext cx="290258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400" spc="5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40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400" spc="-125" b="1">
                <a:solidFill>
                  <a:srgbClr val="853693"/>
                </a:solidFill>
                <a:latin typeface="Arial"/>
                <a:cs typeface="Arial"/>
              </a:rPr>
              <a:t>y</a:t>
            </a:r>
            <a:r>
              <a:rPr dirty="0" sz="2400" spc="-8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-29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400" spc="-5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75" b="1">
                <a:solidFill>
                  <a:srgbClr val="853693"/>
                </a:solidFill>
                <a:latin typeface="Arial"/>
                <a:cs typeface="Arial"/>
              </a:rPr>
              <a:t>ng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145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10" b="1">
                <a:solidFill>
                  <a:srgbClr val="853693"/>
                </a:solidFill>
                <a:latin typeface="Arial"/>
                <a:cs typeface="Arial"/>
              </a:rPr>
              <a:t>ta</a:t>
            </a:r>
            <a:r>
              <a:rPr dirty="0" sz="2400" spc="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61238" y="7671892"/>
            <a:ext cx="3088005" cy="109791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200"/>
              </a:lnSpc>
              <a:spcBef>
                <a:spcPts val="14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Storytelling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essenzialmente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l'uso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strumenti multimediali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raccontare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storie.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genere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vengono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provenienti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contesti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diversi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238" y="8917685"/>
            <a:ext cx="30892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4635" algn="l"/>
                <a:tab pos="864235" algn="l"/>
                <a:tab pos="1826260" algn="l"/>
                <a:tab pos="2074545" algn="l"/>
                <a:tab pos="2546985" algn="l"/>
                <a:tab pos="294957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Dig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tal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ry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1238" y="9094469"/>
            <a:ext cx="30867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1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</a:t>
            </a:r>
            <a:r>
              <a:rPr dirty="0" sz="1200" spc="1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settore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perché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1238" y="9272727"/>
            <a:ext cx="3089275" cy="38671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  <a:tabLst>
                <a:tab pos="1300480" algn="l"/>
                <a:tab pos="1774189" algn="l"/>
                <a:tab pos="2271395" algn="l"/>
                <a:tab pos="2990850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narrazione</a:t>
            </a:r>
            <a:r>
              <a:rPr dirty="0" sz="1200" spc="1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potente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strumento</a:t>
            </a:r>
            <a:r>
              <a:rPr dirty="0" sz="1200" spc="1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ica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ò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11600" y="7671892"/>
            <a:ext cx="3089275" cy="16313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ts val="1425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influenzare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politiche,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articolare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l'impatto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ts val="1400"/>
              </a:lnSpc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gl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sostegn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200"/>
              </a:lnSpc>
              <a:spcBef>
                <a:spcPts val="15"/>
              </a:spcBef>
            </a:pP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esta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zio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serie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casi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studio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evidenziano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abbiano adottato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Storytelling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coinvolgere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utenti,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messaggio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speranza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ispirazione.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47079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27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095499"/>
            <a:ext cx="7559039" cy="267309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69278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155">
                <a:solidFill>
                  <a:srgbClr val="853693"/>
                </a:solidFill>
              </a:rPr>
              <a:t>M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>
                <a:solidFill>
                  <a:srgbClr val="853693"/>
                </a:solidFill>
              </a:rPr>
              <a:t>d</a:t>
            </a:r>
            <a:endParaRPr sz="2200"/>
          </a:p>
        </p:txBody>
      </p:sp>
      <p:sp>
        <p:nvSpPr>
          <p:cNvPr id="11" name="object 11"/>
          <p:cNvSpPr txBox="1"/>
          <p:nvPr/>
        </p:nvSpPr>
        <p:spPr>
          <a:xfrm>
            <a:off x="673709" y="8114156"/>
            <a:ext cx="294703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20">
                <a:solidFill>
                  <a:srgbClr val="5C5C5C"/>
                </a:solidFill>
                <a:latin typeface="Lucida Sans Unicode"/>
                <a:cs typeface="Lucida Sans Unicode"/>
              </a:rPr>
              <a:t>/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l'utilizzo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rispe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ò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irsi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iché 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spes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ff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emi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tale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ò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iff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14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 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sull'utente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aiutarlo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relazionarsi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problemi.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5090540"/>
            <a:ext cx="2788285" cy="276225"/>
            <a:chOff x="0" y="5090540"/>
            <a:chExt cx="2788285" cy="276225"/>
          </a:xfrm>
        </p:grpSpPr>
        <p:sp>
          <p:nvSpPr>
            <p:cNvPr id="13" name="object 13"/>
            <p:cNvSpPr/>
            <p:nvPr/>
          </p:nvSpPr>
          <p:spPr>
            <a:xfrm>
              <a:off x="0" y="5244274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675" y="5090540"/>
              <a:ext cx="2086610" cy="276225"/>
            </a:xfrm>
            <a:custGeom>
              <a:avLst/>
              <a:gdLst/>
              <a:ahLst/>
              <a:cxnLst/>
              <a:rect l="l" t="t" r="r" b="b"/>
              <a:pathLst>
                <a:path w="2086610" h="276225">
                  <a:moveTo>
                    <a:pt x="2033003" y="0"/>
                  </a:move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33003" y="275844"/>
                  </a:lnTo>
                  <a:lnTo>
                    <a:pt x="2033003" y="0"/>
                  </a:lnTo>
                  <a:close/>
                </a:path>
                <a:path w="2086610" h="276225">
                  <a:moveTo>
                    <a:pt x="2086356" y="0"/>
                  </a:moveTo>
                  <a:lnTo>
                    <a:pt x="2033016" y="0"/>
                  </a:lnTo>
                  <a:lnTo>
                    <a:pt x="2033016" y="275844"/>
                  </a:lnTo>
                  <a:lnTo>
                    <a:pt x="2086356" y="275844"/>
                  </a:lnTo>
                  <a:lnTo>
                    <a:pt x="20863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2892297"/>
            <a:ext cx="7565390" cy="6543040"/>
            <a:chOff x="0" y="2892297"/>
            <a:chExt cx="7565390" cy="6543040"/>
          </a:xfrm>
        </p:grpSpPr>
        <p:sp>
          <p:nvSpPr>
            <p:cNvPr id="17" name="object 17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7583614"/>
              <a:ext cx="1676400" cy="28575"/>
            </a:xfrm>
            <a:custGeom>
              <a:avLst/>
              <a:gdLst/>
              <a:ahLst/>
              <a:cxnLst/>
              <a:rect l="l" t="t" r="r" b="b"/>
              <a:pathLst>
                <a:path w="1676400" h="28575">
                  <a:moveTo>
                    <a:pt x="1676145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1676145" y="28574"/>
                  </a:lnTo>
                  <a:lnTo>
                    <a:pt x="167614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6180" y="7429245"/>
              <a:ext cx="3548379" cy="276225"/>
            </a:xfrm>
            <a:custGeom>
              <a:avLst/>
              <a:gdLst/>
              <a:ahLst/>
              <a:cxnLst/>
              <a:rect l="l" t="t" r="r" b="b"/>
              <a:pathLst>
                <a:path w="3548379" h="276225">
                  <a:moveTo>
                    <a:pt x="354787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3547872" y="275844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80010">
              <a:lnSpc>
                <a:spcPct val="100000"/>
              </a:lnSpc>
              <a:spcBef>
                <a:spcPts val="380"/>
              </a:spcBef>
            </a:pPr>
            <a:r>
              <a:rPr dirty="0" spc="-80"/>
              <a:t>ILPROBLEMA/SCOPO</a:t>
            </a:r>
          </a:p>
          <a:p>
            <a:pPr algn="just" marL="12700" marR="563880">
              <a:lnSpc>
                <a:spcPct val="100000"/>
              </a:lnSpc>
              <a:spcBef>
                <a:spcPts val="210"/>
              </a:spcBef>
            </a:pP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mentale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come argomento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 ampiamente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discusso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 b="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la necessità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servizi,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aiuto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supporto,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l'associazione di </a:t>
            </a:r>
            <a:r>
              <a:rPr dirty="0" sz="1200" spc="-36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beneficenza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Mind</a:t>
            </a:r>
            <a:r>
              <a:rPr dirty="0" sz="1200" spc="-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fatto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 un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passo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8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 b="0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 b="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 b="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 b="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63245">
              <a:lnSpc>
                <a:spcPct val="100000"/>
              </a:lnSpc>
            </a:pP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blog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storie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possono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mostrare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con problemi </a:t>
            </a:r>
            <a:r>
              <a:rPr dirty="0" sz="1200" spc="-40" b="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tale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" b="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ci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 b="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 b="0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5" b="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pa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 b="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 b="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 b="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b="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 b="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 b="0">
                <a:solidFill>
                  <a:srgbClr val="5C5C5C"/>
                </a:solidFill>
                <a:latin typeface="Lucida Sans Unicode"/>
                <a:cs typeface="Lucida Sans Unicode"/>
              </a:rPr>
              <a:t>non</a:t>
            </a:r>
            <a:r>
              <a:rPr dirty="0" sz="1200" spc="-6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 b="0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55" b="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 b="0">
                <a:solidFill>
                  <a:srgbClr val="5C5C5C"/>
                </a:solidFill>
                <a:latin typeface="Lucida Sans Unicode"/>
                <a:cs typeface="Lucida Sans Unicode"/>
              </a:rPr>
              <a:t>sole.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pc="-145"/>
              <a:t>L</a:t>
            </a:r>
            <a:r>
              <a:rPr dirty="0" spc="-150"/>
              <a:t>A</a:t>
            </a:r>
            <a:r>
              <a:rPr dirty="0" spc="-30"/>
              <a:t> </a:t>
            </a:r>
            <a:r>
              <a:rPr dirty="0" spc="-190"/>
              <a:t>S</a:t>
            </a:r>
            <a:r>
              <a:rPr dirty="0" spc="5"/>
              <a:t>O</a:t>
            </a:r>
            <a:r>
              <a:rPr dirty="0" spc="-70"/>
              <a:t>LUZ</a:t>
            </a:r>
            <a:r>
              <a:rPr dirty="0" spc="-20"/>
              <a:t>I</a:t>
            </a:r>
            <a:r>
              <a:rPr dirty="0" spc="20"/>
              <a:t>O</a:t>
            </a:r>
            <a:r>
              <a:rPr dirty="0" spc="30"/>
              <a:t>N</a:t>
            </a:r>
            <a:r>
              <a:rPr dirty="0" spc="-180"/>
              <a:t>E</a:t>
            </a:r>
            <a:r>
              <a:rPr dirty="0" spc="-75"/>
              <a:t> </a:t>
            </a:r>
            <a:r>
              <a:rPr dirty="0" spc="15"/>
              <a:t>D</a:t>
            </a:r>
            <a:r>
              <a:rPr dirty="0"/>
              <a:t>I</a:t>
            </a:r>
            <a:r>
              <a:rPr dirty="0" spc="-40"/>
              <a:t> </a:t>
            </a:r>
            <a:r>
              <a:rPr dirty="0" spc="-80"/>
              <a:t>T</a:t>
            </a:r>
            <a:r>
              <a:rPr dirty="0" spc="-165"/>
              <a:t>R</a:t>
            </a:r>
            <a:r>
              <a:rPr dirty="0" spc="-145"/>
              <a:t>A</a:t>
            </a:r>
            <a:r>
              <a:rPr dirty="0" spc="-110"/>
              <a:t>SF</a:t>
            </a:r>
            <a:r>
              <a:rPr dirty="0" spc="-130"/>
              <a:t>O</a:t>
            </a:r>
            <a:r>
              <a:rPr dirty="0" spc="-165"/>
              <a:t>R</a:t>
            </a:r>
            <a:r>
              <a:rPr dirty="0" spc="-20"/>
              <a:t>M</a:t>
            </a:r>
            <a:r>
              <a:rPr dirty="0" spc="-15"/>
              <a:t>A</a:t>
            </a:r>
            <a:r>
              <a:rPr dirty="0" spc="-20"/>
              <a:t>ZI</a:t>
            </a:r>
            <a:r>
              <a:rPr dirty="0" spc="-25"/>
              <a:t>O</a:t>
            </a:r>
            <a:r>
              <a:rPr dirty="0" spc="50"/>
              <a:t>N</a:t>
            </a:r>
            <a:r>
              <a:rPr dirty="0" spc="-180"/>
              <a:t>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86180" y="7705090"/>
            <a:ext cx="861060" cy="24384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39"/>
              </a:lnSpc>
            </a:pP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398264" y="140207"/>
            <a:ext cx="3161030" cy="2546985"/>
            <a:chOff x="4398264" y="140207"/>
            <a:chExt cx="3161030" cy="254698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8264" y="140207"/>
              <a:ext cx="3160776" cy="25466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244" y="377188"/>
              <a:ext cx="2558795" cy="18707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8" y="1039355"/>
              <a:ext cx="957719" cy="9577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13028" y="2674111"/>
            <a:ext cx="5022850" cy="1728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L'associazione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mentale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Mind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 come raccontare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storia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grande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impatto.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Incoraggiano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tutti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raccoglitori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prendere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telefono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registrare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viaggi,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oltre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chiedere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avuto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mentale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scrivere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blog.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Più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strategia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comunicazione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intelligente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ed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economica,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questi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blog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permettono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parlare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dei 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problemi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abbattere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stigma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circonda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salute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mentale.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ht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t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s: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/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/ww</a:t>
            </a:r>
            <a:r>
              <a:rPr dirty="0" sz="1200" spc="-8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w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.mi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nd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.o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r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g.uk/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07249" y="4375530"/>
            <a:ext cx="1640205" cy="10795"/>
          </a:xfrm>
          <a:custGeom>
            <a:avLst/>
            <a:gdLst/>
            <a:ahLst/>
            <a:cxnLst/>
            <a:rect l="l" t="t" r="r" b="b"/>
            <a:pathLst>
              <a:path w="1640205" h="10795">
                <a:moveTo>
                  <a:pt x="1639836" y="0"/>
                </a:moveTo>
                <a:lnTo>
                  <a:pt x="0" y="0"/>
                </a:lnTo>
                <a:lnTo>
                  <a:pt x="0" y="10667"/>
                </a:lnTo>
                <a:lnTo>
                  <a:pt x="1639836" y="10667"/>
                </a:lnTo>
                <a:lnTo>
                  <a:pt x="16398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7102475"/>
            <a:chOff x="-6350" y="0"/>
            <a:chExt cx="7571740" cy="71024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1211" y="2417063"/>
              <a:ext cx="3957828" cy="467867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78865" y="7248525"/>
            <a:ext cx="3225165" cy="1769110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495300" indent="-483234">
              <a:lnSpc>
                <a:spcPct val="100000"/>
              </a:lnSpc>
              <a:spcBef>
                <a:spcPts val="685"/>
              </a:spcBef>
              <a:buClr>
                <a:srgbClr val="853693"/>
              </a:buClr>
              <a:buSzPct val="128571"/>
              <a:buFont typeface="Calibri"/>
              <a:buAutoNum type="arabicPeriod"/>
              <a:tabLst>
                <a:tab pos="495300" algn="l"/>
                <a:tab pos="495934" algn="l"/>
                <a:tab pos="3032125" algn="l"/>
              </a:tabLst>
            </a:pPr>
            <a:r>
              <a:rPr dirty="0" sz="1400" spc="-35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elier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80">
                <a:solidFill>
                  <a:srgbClr val="5C5C5C"/>
                </a:solidFill>
                <a:latin typeface="Calibri"/>
                <a:cs typeface="Calibri"/>
              </a:rPr>
              <a:t>V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25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m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ct val="100000"/>
              </a:lnSpc>
              <a:spcBef>
                <a:spcPts val="590"/>
              </a:spcBef>
              <a:buClr>
                <a:srgbClr val="853693"/>
              </a:buClr>
              <a:buSzPct val="128571"/>
              <a:buFont typeface="Calibri"/>
              <a:buAutoNum type="arabicPeriod"/>
              <a:tabLst>
                <a:tab pos="495300" algn="l"/>
                <a:tab pos="495934" algn="l"/>
                <a:tab pos="303212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Thri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f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ti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f</a:t>
            </a:r>
            <a:r>
              <a:rPr dirty="0" sz="1400" spc="-95">
                <a:solidFill>
                  <a:srgbClr val="5C5C5C"/>
                </a:solidFill>
                <a:latin typeface="Calibri"/>
                <a:cs typeface="Calibri"/>
              </a:rPr>
              <a:t>y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,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rlan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a…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….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12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495300" algn="l"/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0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3	</a:t>
            </a:r>
            <a:r>
              <a:rPr dirty="0" sz="1400" spc="-8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rie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s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P</a:t>
            </a:r>
            <a:r>
              <a:rPr dirty="0" sz="1400" spc="-25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ess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….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.…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14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ct val="100000"/>
              </a:lnSpc>
              <a:spcBef>
                <a:spcPts val="580"/>
              </a:spcBef>
              <a:buClr>
                <a:srgbClr val="853693"/>
              </a:buClr>
              <a:buSzPct val="128571"/>
              <a:buFont typeface="Calibri"/>
              <a:buAutoNum type="arabicPeriod" startAt="4"/>
              <a:tabLst>
                <a:tab pos="495300" algn="l"/>
                <a:tab pos="495934" algn="l"/>
                <a:tab pos="3032125" algn="l"/>
              </a:tabLst>
            </a:pP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B</a:t>
            </a:r>
            <a:r>
              <a:rPr dirty="0" sz="1400" spc="-25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ain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8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um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ou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h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arity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16</a:t>
            </a:r>
            <a:endParaRPr sz="1400">
              <a:latin typeface="Calibri"/>
              <a:cs typeface="Calibri"/>
            </a:endParaRPr>
          </a:p>
          <a:p>
            <a:pPr marL="495300" indent="-483234">
              <a:lnSpc>
                <a:spcPct val="100000"/>
              </a:lnSpc>
              <a:spcBef>
                <a:spcPts val="585"/>
              </a:spcBef>
              <a:buClr>
                <a:srgbClr val="853693"/>
              </a:buClr>
              <a:buSzPct val="128571"/>
              <a:buFont typeface="Calibri"/>
              <a:buAutoNum type="arabicPeriod" startAt="4"/>
              <a:tabLst>
                <a:tab pos="495300" algn="l"/>
                <a:tab pos="495934" algn="l"/>
                <a:tab pos="303212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Digi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al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20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ow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w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s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20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2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1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.……….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5748" y="10287406"/>
            <a:ext cx="7048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">
                <a:latin typeface="Calibri"/>
                <a:cs typeface="Calibri"/>
              </a:rPr>
              <a:t>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2043" y="6254876"/>
            <a:ext cx="21507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60" b="1">
                <a:solidFill>
                  <a:srgbClr val="853693"/>
                </a:solidFill>
                <a:latin typeface="Arial"/>
                <a:cs typeface="Arial"/>
              </a:rPr>
              <a:t>E-Commerce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26363" y="2093975"/>
            <a:ext cx="1503680" cy="5423535"/>
            <a:chOff x="626363" y="2093975"/>
            <a:chExt cx="1503680" cy="542353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28031"/>
            <a:ext cx="7559039" cy="50535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6349" y="0"/>
            <a:ext cx="7560945" cy="3243580"/>
            <a:chOff x="-6349" y="0"/>
            <a:chExt cx="7560945" cy="32435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82154" y="1792477"/>
              <a:ext cx="981710" cy="276225"/>
            </a:xfrm>
            <a:custGeom>
              <a:avLst/>
              <a:gdLst/>
              <a:ahLst/>
              <a:cxnLst/>
              <a:rect l="l" t="t" r="r" b="b"/>
              <a:pathLst>
                <a:path w="981710" h="276225">
                  <a:moveTo>
                    <a:pt x="98145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981456" y="275844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80694" y="2315083"/>
            <a:ext cx="2942590" cy="2098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7100"/>
              </a:lnSpc>
              <a:spcBef>
                <a:spcPts val="105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pandemia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coronavirus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lasciato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profonda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cicatrice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salute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mentale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milioni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Inghilterra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Galles.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terribile perdita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umane,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l'impatto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blocco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l'isolamento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senza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precedenti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iato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ffico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tà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7100"/>
              </a:lnSpc>
              <a:spcBef>
                <a:spcPts val="895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messe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luce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devastanti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disuguaglianze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razziali.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soffrivano</a:t>
            </a:r>
            <a:r>
              <a:rPr dirty="0" sz="1200" spc="3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problemi</a:t>
            </a:r>
            <a:r>
              <a:rPr dirty="0" sz="1200" spc="2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salute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86529" y="2328798"/>
            <a:ext cx="2942590" cy="1692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tale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7000"/>
              </a:lnSpc>
              <a:spcBef>
                <a:spcPts val="905"/>
              </a:spcBef>
            </a:pPr>
            <a:r>
              <a:rPr dirty="0" sz="1200" spc="20">
                <a:solidFill>
                  <a:srgbClr val="5C5C5C"/>
                </a:solidFill>
                <a:latin typeface="Lucida Sans Unicode"/>
                <a:cs typeface="Lucida Sans Unicode"/>
              </a:rPr>
              <a:t>Ma</a:t>
            </a:r>
            <a:r>
              <a:rPr dirty="0" sz="1200" spc="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mentre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mondo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intorno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noi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diventava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irriconoscibile,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comunità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Mind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lottato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mai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prima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d'ora.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assicurata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l'impatto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pandemia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sulla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salute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mentale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non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fosse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ignorato.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fatto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ciò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era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-12700" y="1801494"/>
            <a:ext cx="17881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95020" algn="l"/>
              </a:tabLst>
            </a:pP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spc="-105" b="1" strike="sngStrike">
                <a:solidFill>
                  <a:srgbClr val="FFFFFF"/>
                </a:solidFill>
                <a:latin typeface="Arial"/>
                <a:cs typeface="Arial"/>
              </a:rPr>
              <a:t>L’IMPATTO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0055" y="524255"/>
            <a:ext cx="2057400" cy="92354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77139" y="5845555"/>
            <a:ext cx="2780665" cy="1320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540"/>
              </a:lnSpc>
              <a:spcBef>
                <a:spcPts val="95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Più</a:t>
            </a:r>
            <a:r>
              <a:rPr dirty="0" sz="13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dirty="0" sz="2000" b="1">
                <a:solidFill>
                  <a:srgbClr val="93C33C"/>
                </a:solidFill>
                <a:latin typeface="Calibri"/>
                <a:cs typeface="Calibri"/>
              </a:rPr>
              <a:t>20,000</a:t>
            </a:r>
            <a:endParaRPr sz="2000">
              <a:latin typeface="Calibri"/>
              <a:cs typeface="Calibri"/>
            </a:endParaRPr>
          </a:p>
          <a:p>
            <a:pPr marL="12700" marR="5080" indent="38100">
              <a:lnSpc>
                <a:spcPct val="100000"/>
              </a:lnSpc>
              <a:spcBef>
                <a:spcPts val="40"/>
              </a:spcBef>
            </a:pP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persone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hanno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utilizzato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nostre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comunità</a:t>
            </a:r>
            <a:r>
              <a:rPr dirty="0" sz="13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r>
              <a:rPr dirty="0" sz="13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supporto</a:t>
            </a:r>
            <a:r>
              <a:rPr dirty="0" sz="13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tra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pari</a:t>
            </a:r>
            <a:r>
              <a:rPr dirty="0" sz="13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dirty="0" sz="1300" spc="-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condividere,</a:t>
            </a:r>
            <a:r>
              <a:rPr dirty="0" sz="13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essere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ascoltate</a:t>
            </a:r>
            <a:r>
              <a:rPr dirty="0" sz="13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ricevere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sostegno.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055876" y="5257799"/>
            <a:ext cx="911225" cy="911860"/>
            <a:chOff x="2055876" y="5257799"/>
            <a:chExt cx="911225" cy="911860"/>
          </a:xfrm>
        </p:grpSpPr>
        <p:sp>
          <p:nvSpPr>
            <p:cNvPr id="14" name="object 14"/>
            <p:cNvSpPr/>
            <p:nvPr/>
          </p:nvSpPr>
          <p:spPr>
            <a:xfrm>
              <a:off x="2493264" y="5257799"/>
              <a:ext cx="35560" cy="116205"/>
            </a:xfrm>
            <a:custGeom>
              <a:avLst/>
              <a:gdLst/>
              <a:ahLst/>
              <a:cxnLst/>
              <a:rect l="l" t="t" r="r" b="b"/>
              <a:pathLst>
                <a:path w="35560" h="116204">
                  <a:moveTo>
                    <a:pt x="27305" y="0"/>
                  </a:moveTo>
                  <a:lnTo>
                    <a:pt x="7747" y="0"/>
                  </a:lnTo>
                  <a:lnTo>
                    <a:pt x="0" y="8000"/>
                  </a:lnTo>
                  <a:lnTo>
                    <a:pt x="0" y="107823"/>
                  </a:lnTo>
                  <a:lnTo>
                    <a:pt x="7747" y="115824"/>
                  </a:lnTo>
                  <a:lnTo>
                    <a:pt x="17525" y="115824"/>
                  </a:lnTo>
                  <a:lnTo>
                    <a:pt x="27305" y="115824"/>
                  </a:lnTo>
                  <a:lnTo>
                    <a:pt x="35052" y="107823"/>
                  </a:lnTo>
                  <a:lnTo>
                    <a:pt x="35052" y="8000"/>
                  </a:lnTo>
                  <a:lnTo>
                    <a:pt x="27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5876" y="5263863"/>
              <a:ext cx="911024" cy="90528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90855" y="7824977"/>
            <a:ext cx="2752725" cy="924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540"/>
              </a:lnSpc>
              <a:spcBef>
                <a:spcPts val="95"/>
              </a:spcBef>
            </a:pP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Abbiamo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risposto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più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dirty="0" sz="2000" b="1">
                <a:solidFill>
                  <a:srgbClr val="93C33C"/>
                </a:solidFill>
                <a:latin typeface="Calibri"/>
                <a:cs typeface="Calibri"/>
              </a:rPr>
              <a:t>118,000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Richieste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alle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nostre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linee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telefoniche</a:t>
            </a:r>
            <a:r>
              <a:rPr dirty="0" sz="13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300" spc="-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assistenza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informazione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77211" y="5416295"/>
            <a:ext cx="4544695" cy="2790825"/>
            <a:chOff x="2077211" y="5416295"/>
            <a:chExt cx="4544695" cy="279082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7211" y="7042403"/>
              <a:ext cx="890015" cy="9022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3960" y="5416295"/>
              <a:ext cx="885245" cy="8961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71314" y="7229855"/>
              <a:ext cx="323215" cy="372110"/>
            </a:xfrm>
            <a:custGeom>
              <a:avLst/>
              <a:gdLst/>
              <a:ahLst/>
              <a:cxnLst/>
              <a:rect l="l" t="t" r="r" b="b"/>
              <a:pathLst>
                <a:path w="323214" h="372109">
                  <a:moveTo>
                    <a:pt x="161515" y="0"/>
                  </a:moveTo>
                  <a:lnTo>
                    <a:pt x="116883" y="6228"/>
                  </a:lnTo>
                  <a:lnTo>
                    <a:pt x="76584" y="24018"/>
                  </a:lnTo>
                  <a:lnTo>
                    <a:pt x="42715" y="52024"/>
                  </a:lnTo>
                  <a:lnTo>
                    <a:pt x="17370" y="88900"/>
                  </a:lnTo>
                  <a:lnTo>
                    <a:pt x="3039" y="129575"/>
                  </a:lnTo>
                  <a:lnTo>
                    <a:pt x="0" y="171313"/>
                  </a:lnTo>
                  <a:lnTo>
                    <a:pt x="7607" y="211978"/>
                  </a:lnTo>
                  <a:lnTo>
                    <a:pt x="25216" y="249437"/>
                  </a:lnTo>
                  <a:lnTo>
                    <a:pt x="52181" y="281554"/>
                  </a:lnTo>
                  <a:lnTo>
                    <a:pt x="87855" y="306196"/>
                  </a:lnTo>
                  <a:lnTo>
                    <a:pt x="93951" y="308228"/>
                  </a:lnTo>
                  <a:lnTo>
                    <a:pt x="96999" y="314197"/>
                  </a:lnTo>
                  <a:lnTo>
                    <a:pt x="96999" y="371855"/>
                  </a:lnTo>
                  <a:lnTo>
                    <a:pt x="113128" y="371855"/>
                  </a:lnTo>
                  <a:lnTo>
                    <a:pt x="113128" y="201040"/>
                  </a:lnTo>
                  <a:lnTo>
                    <a:pt x="120113" y="194055"/>
                  </a:lnTo>
                  <a:lnTo>
                    <a:pt x="138274" y="194055"/>
                  </a:lnTo>
                  <a:lnTo>
                    <a:pt x="145386" y="201040"/>
                  </a:lnTo>
                  <a:lnTo>
                    <a:pt x="145386" y="371855"/>
                  </a:lnTo>
                  <a:lnTo>
                    <a:pt x="177644" y="371855"/>
                  </a:lnTo>
                  <a:lnTo>
                    <a:pt x="177644" y="201040"/>
                  </a:lnTo>
                  <a:lnTo>
                    <a:pt x="184629" y="194055"/>
                  </a:lnTo>
                  <a:lnTo>
                    <a:pt x="202790" y="194055"/>
                  </a:lnTo>
                  <a:lnTo>
                    <a:pt x="209902" y="201040"/>
                  </a:lnTo>
                  <a:lnTo>
                    <a:pt x="209902" y="371855"/>
                  </a:lnTo>
                  <a:lnTo>
                    <a:pt x="226031" y="371855"/>
                  </a:lnTo>
                  <a:lnTo>
                    <a:pt x="226031" y="314197"/>
                  </a:lnTo>
                  <a:lnTo>
                    <a:pt x="230095" y="309244"/>
                  </a:lnTo>
                  <a:lnTo>
                    <a:pt x="235048" y="306196"/>
                  </a:lnTo>
                  <a:lnTo>
                    <a:pt x="271317" y="280185"/>
                  </a:lnTo>
                  <a:lnTo>
                    <a:pt x="298977" y="246030"/>
                  </a:lnTo>
                  <a:lnTo>
                    <a:pt x="316612" y="205827"/>
                  </a:lnTo>
                  <a:lnTo>
                    <a:pt x="322805" y="161670"/>
                  </a:lnTo>
                  <a:lnTo>
                    <a:pt x="317014" y="118827"/>
                  </a:lnTo>
                  <a:lnTo>
                    <a:pt x="300688" y="80245"/>
                  </a:lnTo>
                  <a:lnTo>
                    <a:pt x="275403" y="47498"/>
                  </a:lnTo>
                  <a:lnTo>
                    <a:pt x="242729" y="22159"/>
                  </a:lnTo>
                  <a:lnTo>
                    <a:pt x="204243" y="5802"/>
                  </a:lnTo>
                  <a:lnTo>
                    <a:pt x="161515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622036" y="7207071"/>
              <a:ext cx="1000125" cy="1000125"/>
            </a:xfrm>
            <a:custGeom>
              <a:avLst/>
              <a:gdLst/>
              <a:ahLst/>
              <a:cxnLst/>
              <a:rect l="l" t="t" r="r" b="b"/>
              <a:pathLst>
                <a:path w="1000125" h="1000125">
                  <a:moveTo>
                    <a:pt x="193548" y="781100"/>
                  </a:moveTo>
                  <a:lnTo>
                    <a:pt x="186436" y="774115"/>
                  </a:lnTo>
                  <a:lnTo>
                    <a:pt x="177292" y="774115"/>
                  </a:lnTo>
                  <a:lnTo>
                    <a:pt x="71120" y="774115"/>
                  </a:lnTo>
                  <a:lnTo>
                    <a:pt x="64008" y="781100"/>
                  </a:lnTo>
                  <a:lnTo>
                    <a:pt x="64008" y="799134"/>
                  </a:lnTo>
                  <a:lnTo>
                    <a:pt x="71120" y="806119"/>
                  </a:lnTo>
                  <a:lnTo>
                    <a:pt x="186436" y="806119"/>
                  </a:lnTo>
                  <a:lnTo>
                    <a:pt x="193548" y="799134"/>
                  </a:lnTo>
                  <a:lnTo>
                    <a:pt x="193548" y="781100"/>
                  </a:lnTo>
                  <a:close/>
                </a:path>
                <a:path w="1000125" h="1000125">
                  <a:moveTo>
                    <a:pt x="257556" y="781100"/>
                  </a:moveTo>
                  <a:lnTo>
                    <a:pt x="250444" y="774115"/>
                  </a:lnTo>
                  <a:lnTo>
                    <a:pt x="241300" y="774115"/>
                  </a:lnTo>
                  <a:lnTo>
                    <a:pt x="215900" y="774115"/>
                  </a:lnTo>
                  <a:lnTo>
                    <a:pt x="208788" y="781100"/>
                  </a:lnTo>
                  <a:lnTo>
                    <a:pt x="208788" y="799134"/>
                  </a:lnTo>
                  <a:lnTo>
                    <a:pt x="215900" y="806119"/>
                  </a:lnTo>
                  <a:lnTo>
                    <a:pt x="250444" y="806119"/>
                  </a:lnTo>
                  <a:lnTo>
                    <a:pt x="257556" y="799134"/>
                  </a:lnTo>
                  <a:lnTo>
                    <a:pt x="257556" y="781100"/>
                  </a:lnTo>
                  <a:close/>
                </a:path>
                <a:path w="1000125" h="1000125">
                  <a:moveTo>
                    <a:pt x="580644" y="183692"/>
                  </a:moveTo>
                  <a:lnTo>
                    <a:pt x="573532" y="176720"/>
                  </a:lnTo>
                  <a:lnTo>
                    <a:pt x="426212" y="176720"/>
                  </a:lnTo>
                  <a:lnTo>
                    <a:pt x="419100" y="183692"/>
                  </a:lnTo>
                  <a:lnTo>
                    <a:pt x="419100" y="201726"/>
                  </a:lnTo>
                  <a:lnTo>
                    <a:pt x="427228" y="208711"/>
                  </a:lnTo>
                  <a:lnTo>
                    <a:pt x="435229" y="208711"/>
                  </a:lnTo>
                  <a:lnTo>
                    <a:pt x="573532" y="208711"/>
                  </a:lnTo>
                  <a:lnTo>
                    <a:pt x="580644" y="201726"/>
                  </a:lnTo>
                  <a:lnTo>
                    <a:pt x="580644" y="183692"/>
                  </a:lnTo>
                  <a:close/>
                </a:path>
                <a:path w="1000125" h="1000125">
                  <a:moveTo>
                    <a:pt x="999744" y="201472"/>
                  </a:moveTo>
                  <a:lnTo>
                    <a:pt x="995324" y="179489"/>
                  </a:lnTo>
                  <a:lnTo>
                    <a:pt x="993876" y="177342"/>
                  </a:lnTo>
                  <a:lnTo>
                    <a:pt x="983259" y="161569"/>
                  </a:lnTo>
                  <a:lnTo>
                    <a:pt x="967486" y="150952"/>
                  </a:lnTo>
                  <a:lnTo>
                    <a:pt x="967486" y="201472"/>
                  </a:lnTo>
                  <a:lnTo>
                    <a:pt x="967486" y="725601"/>
                  </a:lnTo>
                  <a:lnTo>
                    <a:pt x="967486" y="757732"/>
                  </a:lnTo>
                  <a:lnTo>
                    <a:pt x="967486" y="798118"/>
                  </a:lnTo>
                  <a:lnTo>
                    <a:pt x="965542" y="807415"/>
                  </a:lnTo>
                  <a:lnTo>
                    <a:pt x="960323" y="815098"/>
                  </a:lnTo>
                  <a:lnTo>
                    <a:pt x="952639" y="820318"/>
                  </a:lnTo>
                  <a:lnTo>
                    <a:pt x="943356" y="822248"/>
                  </a:lnTo>
                  <a:lnTo>
                    <a:pt x="610743" y="822248"/>
                  </a:lnTo>
                  <a:lnTo>
                    <a:pt x="610743" y="919022"/>
                  </a:lnTo>
                  <a:lnTo>
                    <a:pt x="390017" y="919022"/>
                  </a:lnTo>
                  <a:lnTo>
                    <a:pt x="401066" y="854506"/>
                  </a:lnTo>
                  <a:lnTo>
                    <a:pt x="599694" y="854506"/>
                  </a:lnTo>
                  <a:lnTo>
                    <a:pt x="610743" y="919022"/>
                  </a:lnTo>
                  <a:lnTo>
                    <a:pt x="610743" y="822248"/>
                  </a:lnTo>
                  <a:lnTo>
                    <a:pt x="56388" y="822248"/>
                  </a:lnTo>
                  <a:lnTo>
                    <a:pt x="47091" y="820318"/>
                  </a:lnTo>
                  <a:lnTo>
                    <a:pt x="39408" y="815098"/>
                  </a:lnTo>
                  <a:lnTo>
                    <a:pt x="34188" y="807415"/>
                  </a:lnTo>
                  <a:lnTo>
                    <a:pt x="32258" y="798118"/>
                  </a:lnTo>
                  <a:lnTo>
                    <a:pt x="32258" y="757732"/>
                  </a:lnTo>
                  <a:lnTo>
                    <a:pt x="967486" y="757732"/>
                  </a:lnTo>
                  <a:lnTo>
                    <a:pt x="967486" y="725601"/>
                  </a:lnTo>
                  <a:lnTo>
                    <a:pt x="32258" y="725601"/>
                  </a:lnTo>
                  <a:lnTo>
                    <a:pt x="32258" y="201472"/>
                  </a:lnTo>
                  <a:lnTo>
                    <a:pt x="34188" y="192189"/>
                  </a:lnTo>
                  <a:lnTo>
                    <a:pt x="39408" y="184505"/>
                  </a:lnTo>
                  <a:lnTo>
                    <a:pt x="47091" y="179285"/>
                  </a:lnTo>
                  <a:lnTo>
                    <a:pt x="56388" y="177342"/>
                  </a:lnTo>
                  <a:lnTo>
                    <a:pt x="307340" y="177342"/>
                  </a:lnTo>
                  <a:lnTo>
                    <a:pt x="307340" y="182308"/>
                  </a:lnTo>
                  <a:lnTo>
                    <a:pt x="306324" y="188391"/>
                  </a:lnTo>
                  <a:lnTo>
                    <a:pt x="306324" y="193471"/>
                  </a:lnTo>
                  <a:lnTo>
                    <a:pt x="312940" y="244094"/>
                  </a:lnTo>
                  <a:lnTo>
                    <a:pt x="332041" y="290296"/>
                  </a:lnTo>
                  <a:lnTo>
                    <a:pt x="362470" y="329907"/>
                  </a:lnTo>
                  <a:lnTo>
                    <a:pt x="403098" y="360730"/>
                  </a:lnTo>
                  <a:lnTo>
                    <a:pt x="403098" y="403021"/>
                  </a:lnTo>
                  <a:lnTo>
                    <a:pt x="377952" y="403021"/>
                  </a:lnTo>
                  <a:lnTo>
                    <a:pt x="370840" y="410133"/>
                  </a:lnTo>
                  <a:lnTo>
                    <a:pt x="370840" y="476554"/>
                  </a:lnTo>
                  <a:lnTo>
                    <a:pt x="377952" y="483666"/>
                  </a:lnTo>
                  <a:lnTo>
                    <a:pt x="403098" y="483666"/>
                  </a:lnTo>
                  <a:lnTo>
                    <a:pt x="403098" y="523925"/>
                  </a:lnTo>
                  <a:lnTo>
                    <a:pt x="406692" y="543979"/>
                  </a:lnTo>
                  <a:lnTo>
                    <a:pt x="416712" y="560781"/>
                  </a:lnTo>
                  <a:lnTo>
                    <a:pt x="432028" y="573024"/>
                  </a:lnTo>
                  <a:lnTo>
                    <a:pt x="451485" y="579424"/>
                  </a:lnTo>
                  <a:lnTo>
                    <a:pt x="451485" y="580440"/>
                  </a:lnTo>
                  <a:lnTo>
                    <a:pt x="455218" y="599478"/>
                  </a:lnTo>
                  <a:lnTo>
                    <a:pt x="465480" y="614832"/>
                  </a:lnTo>
                  <a:lnTo>
                    <a:pt x="480834" y="625094"/>
                  </a:lnTo>
                  <a:lnTo>
                    <a:pt x="499872" y="628827"/>
                  </a:lnTo>
                  <a:lnTo>
                    <a:pt x="518896" y="625094"/>
                  </a:lnTo>
                  <a:lnTo>
                    <a:pt x="534250" y="614832"/>
                  </a:lnTo>
                  <a:lnTo>
                    <a:pt x="544512" y="599478"/>
                  </a:lnTo>
                  <a:lnTo>
                    <a:pt x="548259" y="580440"/>
                  </a:lnTo>
                  <a:lnTo>
                    <a:pt x="548259" y="579424"/>
                  </a:lnTo>
                  <a:lnTo>
                    <a:pt x="567702" y="572884"/>
                  </a:lnTo>
                  <a:lnTo>
                    <a:pt x="583018" y="560400"/>
                  </a:lnTo>
                  <a:lnTo>
                    <a:pt x="590283" y="548182"/>
                  </a:lnTo>
                  <a:lnTo>
                    <a:pt x="593039" y="543547"/>
                  </a:lnTo>
                  <a:lnTo>
                    <a:pt x="596646" y="523925"/>
                  </a:lnTo>
                  <a:lnTo>
                    <a:pt x="596646" y="483666"/>
                  </a:lnTo>
                  <a:lnTo>
                    <a:pt x="621792" y="483666"/>
                  </a:lnTo>
                  <a:lnTo>
                    <a:pt x="628904" y="476554"/>
                  </a:lnTo>
                  <a:lnTo>
                    <a:pt x="628904" y="451408"/>
                  </a:lnTo>
                  <a:lnTo>
                    <a:pt x="628904" y="435279"/>
                  </a:lnTo>
                  <a:lnTo>
                    <a:pt x="628904" y="410133"/>
                  </a:lnTo>
                  <a:lnTo>
                    <a:pt x="621792" y="403021"/>
                  </a:lnTo>
                  <a:lnTo>
                    <a:pt x="596646" y="403021"/>
                  </a:lnTo>
                  <a:lnTo>
                    <a:pt x="596646" y="360730"/>
                  </a:lnTo>
                  <a:lnTo>
                    <a:pt x="637260" y="329768"/>
                  </a:lnTo>
                  <a:lnTo>
                    <a:pt x="667702" y="289915"/>
                  </a:lnTo>
                  <a:lnTo>
                    <a:pt x="686790" y="243674"/>
                  </a:lnTo>
                  <a:lnTo>
                    <a:pt x="693420" y="193471"/>
                  </a:lnTo>
                  <a:lnTo>
                    <a:pt x="693420" y="182308"/>
                  </a:lnTo>
                  <a:lnTo>
                    <a:pt x="692404" y="177342"/>
                  </a:lnTo>
                  <a:lnTo>
                    <a:pt x="943356" y="177342"/>
                  </a:lnTo>
                  <a:lnTo>
                    <a:pt x="952639" y="179285"/>
                  </a:lnTo>
                  <a:lnTo>
                    <a:pt x="960323" y="184505"/>
                  </a:lnTo>
                  <a:lnTo>
                    <a:pt x="965542" y="192189"/>
                  </a:lnTo>
                  <a:lnTo>
                    <a:pt x="967486" y="201472"/>
                  </a:lnTo>
                  <a:lnTo>
                    <a:pt x="967486" y="150952"/>
                  </a:lnTo>
                  <a:lnTo>
                    <a:pt x="965339" y="149504"/>
                  </a:lnTo>
                  <a:lnTo>
                    <a:pt x="943356" y="145084"/>
                  </a:lnTo>
                  <a:lnTo>
                    <a:pt x="687324" y="145084"/>
                  </a:lnTo>
                  <a:lnTo>
                    <a:pt x="671144" y="103301"/>
                  </a:lnTo>
                  <a:lnTo>
                    <a:pt x="661162" y="88607"/>
                  </a:lnTo>
                  <a:lnTo>
                    <a:pt x="661162" y="193471"/>
                  </a:lnTo>
                  <a:lnTo>
                    <a:pt x="654964" y="237515"/>
                  </a:lnTo>
                  <a:lnTo>
                    <a:pt x="637324" y="277583"/>
                  </a:lnTo>
                  <a:lnTo>
                    <a:pt x="609663" y="311594"/>
                  </a:lnTo>
                  <a:lnTo>
                    <a:pt x="573405" y="337489"/>
                  </a:lnTo>
                  <a:lnTo>
                    <a:pt x="568452" y="340537"/>
                  </a:lnTo>
                  <a:lnTo>
                    <a:pt x="564388" y="345617"/>
                  </a:lnTo>
                  <a:lnTo>
                    <a:pt x="564388" y="403021"/>
                  </a:lnTo>
                  <a:lnTo>
                    <a:pt x="564388" y="483666"/>
                  </a:lnTo>
                  <a:lnTo>
                    <a:pt x="564388" y="523925"/>
                  </a:lnTo>
                  <a:lnTo>
                    <a:pt x="562444" y="533298"/>
                  </a:lnTo>
                  <a:lnTo>
                    <a:pt x="557199" y="541007"/>
                  </a:lnTo>
                  <a:lnTo>
                    <a:pt x="549490" y="546252"/>
                  </a:lnTo>
                  <a:lnTo>
                    <a:pt x="540131" y="548182"/>
                  </a:lnTo>
                  <a:lnTo>
                    <a:pt x="459613" y="548182"/>
                  </a:lnTo>
                  <a:lnTo>
                    <a:pt x="450240" y="546252"/>
                  </a:lnTo>
                  <a:lnTo>
                    <a:pt x="442531" y="541007"/>
                  </a:lnTo>
                  <a:lnTo>
                    <a:pt x="437286" y="533298"/>
                  </a:lnTo>
                  <a:lnTo>
                    <a:pt x="435356" y="523925"/>
                  </a:lnTo>
                  <a:lnTo>
                    <a:pt x="435356" y="483666"/>
                  </a:lnTo>
                  <a:lnTo>
                    <a:pt x="564388" y="483666"/>
                  </a:lnTo>
                  <a:lnTo>
                    <a:pt x="564388" y="403021"/>
                  </a:lnTo>
                  <a:lnTo>
                    <a:pt x="548259" y="403021"/>
                  </a:lnTo>
                  <a:lnTo>
                    <a:pt x="548259" y="232714"/>
                  </a:lnTo>
                  <a:lnTo>
                    <a:pt x="541147" y="225602"/>
                  </a:lnTo>
                  <a:lnTo>
                    <a:pt x="523113" y="225602"/>
                  </a:lnTo>
                  <a:lnTo>
                    <a:pt x="516001" y="232714"/>
                  </a:lnTo>
                  <a:lnTo>
                    <a:pt x="516001" y="403021"/>
                  </a:lnTo>
                  <a:lnTo>
                    <a:pt x="483743" y="403021"/>
                  </a:lnTo>
                  <a:lnTo>
                    <a:pt x="483743" y="232714"/>
                  </a:lnTo>
                  <a:lnTo>
                    <a:pt x="476631" y="225602"/>
                  </a:lnTo>
                  <a:lnTo>
                    <a:pt x="458597" y="225602"/>
                  </a:lnTo>
                  <a:lnTo>
                    <a:pt x="451485" y="232714"/>
                  </a:lnTo>
                  <a:lnTo>
                    <a:pt x="451485" y="403021"/>
                  </a:lnTo>
                  <a:lnTo>
                    <a:pt x="435356" y="403021"/>
                  </a:lnTo>
                  <a:lnTo>
                    <a:pt x="435356" y="345617"/>
                  </a:lnTo>
                  <a:lnTo>
                    <a:pt x="432308" y="339521"/>
                  </a:lnTo>
                  <a:lnTo>
                    <a:pt x="426339" y="337489"/>
                  </a:lnTo>
                  <a:lnTo>
                    <a:pt x="390652" y="312928"/>
                  </a:lnTo>
                  <a:lnTo>
                    <a:pt x="363689" y="280898"/>
                  </a:lnTo>
                  <a:lnTo>
                    <a:pt x="346075" y="243547"/>
                  </a:lnTo>
                  <a:lnTo>
                    <a:pt x="338442" y="202996"/>
                  </a:lnTo>
                  <a:lnTo>
                    <a:pt x="340296" y="177342"/>
                  </a:lnTo>
                  <a:lnTo>
                    <a:pt x="341439" y="161378"/>
                  </a:lnTo>
                  <a:lnTo>
                    <a:pt x="355727" y="120827"/>
                  </a:lnTo>
                  <a:lnTo>
                    <a:pt x="381635" y="84048"/>
                  </a:lnTo>
                  <a:lnTo>
                    <a:pt x="415696" y="56121"/>
                  </a:lnTo>
                  <a:lnTo>
                    <a:pt x="455803" y="38392"/>
                  </a:lnTo>
                  <a:lnTo>
                    <a:pt x="499872" y="32181"/>
                  </a:lnTo>
                  <a:lnTo>
                    <a:pt x="542594" y="37973"/>
                  </a:lnTo>
                  <a:lnTo>
                    <a:pt x="581075" y="54279"/>
                  </a:lnTo>
                  <a:lnTo>
                    <a:pt x="613752" y="79540"/>
                  </a:lnTo>
                  <a:lnTo>
                    <a:pt x="639038" y="112204"/>
                  </a:lnTo>
                  <a:lnTo>
                    <a:pt x="655358" y="150710"/>
                  </a:lnTo>
                  <a:lnTo>
                    <a:pt x="661162" y="193471"/>
                  </a:lnTo>
                  <a:lnTo>
                    <a:pt x="661162" y="88607"/>
                  </a:lnTo>
                  <a:lnTo>
                    <a:pt x="615759" y="38468"/>
                  </a:lnTo>
                  <a:lnTo>
                    <a:pt x="579310" y="17018"/>
                  </a:lnTo>
                  <a:lnTo>
                    <a:pt x="538861" y="3924"/>
                  </a:lnTo>
                  <a:lnTo>
                    <a:pt x="495782" y="0"/>
                  </a:lnTo>
                  <a:lnTo>
                    <a:pt x="451485" y="6019"/>
                  </a:lnTo>
                  <a:lnTo>
                    <a:pt x="403377" y="25285"/>
                  </a:lnTo>
                  <a:lnTo>
                    <a:pt x="363042" y="56222"/>
                  </a:lnTo>
                  <a:lnTo>
                    <a:pt x="332155" y="96824"/>
                  </a:lnTo>
                  <a:lnTo>
                    <a:pt x="312420" y="145084"/>
                  </a:lnTo>
                  <a:lnTo>
                    <a:pt x="56388" y="145084"/>
                  </a:lnTo>
                  <a:lnTo>
                    <a:pt x="34391" y="149504"/>
                  </a:lnTo>
                  <a:lnTo>
                    <a:pt x="16471" y="161569"/>
                  </a:lnTo>
                  <a:lnTo>
                    <a:pt x="4406" y="179489"/>
                  </a:lnTo>
                  <a:lnTo>
                    <a:pt x="0" y="201472"/>
                  </a:lnTo>
                  <a:lnTo>
                    <a:pt x="0" y="798118"/>
                  </a:lnTo>
                  <a:lnTo>
                    <a:pt x="4406" y="820115"/>
                  </a:lnTo>
                  <a:lnTo>
                    <a:pt x="16471" y="838034"/>
                  </a:lnTo>
                  <a:lnTo>
                    <a:pt x="34391" y="850099"/>
                  </a:lnTo>
                  <a:lnTo>
                    <a:pt x="56388" y="854506"/>
                  </a:lnTo>
                  <a:lnTo>
                    <a:pt x="368808" y="854506"/>
                  </a:lnTo>
                  <a:lnTo>
                    <a:pt x="357759" y="919022"/>
                  </a:lnTo>
                  <a:lnTo>
                    <a:pt x="282194" y="919022"/>
                  </a:lnTo>
                  <a:lnTo>
                    <a:pt x="275082" y="926134"/>
                  </a:lnTo>
                  <a:lnTo>
                    <a:pt x="275082" y="967409"/>
                  </a:lnTo>
                  <a:lnTo>
                    <a:pt x="201549" y="967409"/>
                  </a:lnTo>
                  <a:lnTo>
                    <a:pt x="194564" y="974521"/>
                  </a:lnTo>
                  <a:lnTo>
                    <a:pt x="194564" y="992555"/>
                  </a:lnTo>
                  <a:lnTo>
                    <a:pt x="201549" y="999667"/>
                  </a:lnTo>
                  <a:lnTo>
                    <a:pt x="800227" y="999667"/>
                  </a:lnTo>
                  <a:lnTo>
                    <a:pt x="807212" y="992555"/>
                  </a:lnTo>
                  <a:lnTo>
                    <a:pt x="807212" y="974521"/>
                  </a:lnTo>
                  <a:lnTo>
                    <a:pt x="800227" y="967409"/>
                  </a:lnTo>
                  <a:lnTo>
                    <a:pt x="726567" y="967409"/>
                  </a:lnTo>
                  <a:lnTo>
                    <a:pt x="726567" y="926134"/>
                  </a:lnTo>
                  <a:lnTo>
                    <a:pt x="719582" y="919022"/>
                  </a:lnTo>
                  <a:lnTo>
                    <a:pt x="644017" y="919022"/>
                  </a:lnTo>
                  <a:lnTo>
                    <a:pt x="632841" y="854506"/>
                  </a:lnTo>
                  <a:lnTo>
                    <a:pt x="943356" y="854506"/>
                  </a:lnTo>
                  <a:lnTo>
                    <a:pt x="965339" y="850099"/>
                  </a:lnTo>
                  <a:lnTo>
                    <a:pt x="983259" y="838034"/>
                  </a:lnTo>
                  <a:lnTo>
                    <a:pt x="993876" y="822248"/>
                  </a:lnTo>
                  <a:lnTo>
                    <a:pt x="995324" y="820115"/>
                  </a:lnTo>
                  <a:lnTo>
                    <a:pt x="999744" y="798118"/>
                  </a:lnTo>
                  <a:lnTo>
                    <a:pt x="999744" y="757732"/>
                  </a:lnTo>
                  <a:lnTo>
                    <a:pt x="999744" y="725601"/>
                  </a:lnTo>
                  <a:lnTo>
                    <a:pt x="999744" y="201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3694303" y="7623428"/>
            <a:ext cx="1701164" cy="2266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29845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nostre</a:t>
            </a:r>
            <a:r>
              <a:rPr dirty="0" sz="14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informazioni </a:t>
            </a:r>
            <a:r>
              <a:rPr dirty="0" sz="1400" spc="-3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online sul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coronavirus </a:t>
            </a:r>
            <a:r>
              <a:rPr dirty="0" sz="1400" spc="-3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sono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dirty="0" sz="14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consultate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2365"/>
              </a:lnSpc>
            </a:pPr>
            <a:r>
              <a:rPr dirty="0" sz="2000" b="1">
                <a:solidFill>
                  <a:srgbClr val="93C33C"/>
                </a:solidFill>
                <a:latin typeface="Calibri"/>
                <a:cs typeface="Calibri"/>
              </a:rPr>
              <a:t>1.9</a:t>
            </a:r>
            <a:r>
              <a:rPr dirty="0" sz="2000" spc="-50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93C33C"/>
                </a:solidFill>
                <a:latin typeface="Calibri"/>
                <a:cs typeface="Calibri"/>
              </a:rPr>
              <a:t>milioni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volte,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nostre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informazioni</a:t>
            </a:r>
            <a:r>
              <a:rPr dirty="0" sz="13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sulla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salute </a:t>
            </a:r>
            <a:r>
              <a:rPr dirty="0" sz="1300" spc="-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mentale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sono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Calibri"/>
                <a:cs typeface="Calibri"/>
              </a:rPr>
              <a:t>state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consultate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2360"/>
              </a:lnSpc>
            </a:pPr>
            <a:r>
              <a:rPr dirty="0" sz="2000" b="1">
                <a:solidFill>
                  <a:srgbClr val="93C33C"/>
                </a:solidFill>
                <a:latin typeface="Calibri"/>
                <a:cs typeface="Calibri"/>
              </a:rPr>
              <a:t>20.7</a:t>
            </a:r>
            <a:r>
              <a:rPr dirty="0" sz="2000" spc="-65" b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93C33C"/>
                </a:solidFill>
                <a:latin typeface="Calibri"/>
                <a:cs typeface="Calibri"/>
              </a:rPr>
              <a:t>milioni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3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volte.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694303" y="5844031"/>
            <a:ext cx="899794" cy="12782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Le nostre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ali 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hanno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supportato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2210"/>
              </a:lnSpc>
            </a:pPr>
            <a:r>
              <a:rPr dirty="0" sz="2000" b="1">
                <a:solidFill>
                  <a:srgbClr val="93C33C"/>
                </a:solidFill>
                <a:latin typeface="Calibri"/>
                <a:cs typeface="Calibri"/>
              </a:rPr>
              <a:t>406,000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900" spc="15" b="1">
                <a:solidFill>
                  <a:srgbClr val="FFFFFF"/>
                </a:solidFill>
                <a:latin typeface="Calibri"/>
                <a:cs typeface="Calibri"/>
              </a:rPr>
              <a:t>persone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94203"/>
            <a:ext cx="7565390" cy="7040880"/>
            <a:chOff x="0" y="2394203"/>
            <a:chExt cx="7565390" cy="7040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86628"/>
              <a:ext cx="3474720" cy="41484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4203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3212591"/>
              <a:ext cx="643255" cy="2353310"/>
            </a:xfrm>
            <a:custGeom>
              <a:avLst/>
              <a:gdLst/>
              <a:ahLst/>
              <a:cxnLst/>
              <a:rect l="l" t="t" r="r" b="b"/>
              <a:pathLst>
                <a:path w="643254" h="2353310">
                  <a:moveTo>
                    <a:pt x="65405" y="252984"/>
                  </a:moveTo>
                  <a:lnTo>
                    <a:pt x="102320" y="272117"/>
                  </a:lnTo>
                  <a:lnTo>
                    <a:pt x="137660" y="291539"/>
                  </a:lnTo>
                  <a:lnTo>
                    <a:pt x="182200" y="317163"/>
                  </a:lnTo>
                  <a:lnTo>
                    <a:pt x="234398" y="348715"/>
                  </a:lnTo>
                  <a:lnTo>
                    <a:pt x="292712" y="385918"/>
                  </a:lnTo>
                  <a:lnTo>
                    <a:pt x="355600" y="428498"/>
                  </a:lnTo>
                  <a:lnTo>
                    <a:pt x="394674" y="361785"/>
                  </a:lnTo>
                  <a:lnTo>
                    <a:pt x="433329" y="298924"/>
                  </a:lnTo>
                  <a:lnTo>
                    <a:pt x="470553" y="240848"/>
                  </a:lnTo>
                  <a:lnTo>
                    <a:pt x="505335" y="188492"/>
                  </a:lnTo>
                  <a:lnTo>
                    <a:pt x="536662" y="142789"/>
                  </a:lnTo>
                  <a:lnTo>
                    <a:pt x="563522" y="104676"/>
                  </a:lnTo>
                  <a:lnTo>
                    <a:pt x="599796" y="54952"/>
                  </a:lnTo>
                  <a:lnTo>
                    <a:pt x="607187" y="45212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3310">
                  <a:moveTo>
                    <a:pt x="643127" y="2353056"/>
                  </a:moveTo>
                  <a:lnTo>
                    <a:pt x="598551" y="2353056"/>
                  </a:lnTo>
                  <a:lnTo>
                    <a:pt x="598551" y="1488059"/>
                  </a:lnTo>
                  <a:lnTo>
                    <a:pt x="551296" y="1483015"/>
                  </a:lnTo>
                  <a:lnTo>
                    <a:pt x="505118" y="1474610"/>
                  </a:lnTo>
                  <a:lnTo>
                    <a:pt x="460145" y="1462971"/>
                  </a:lnTo>
                  <a:lnTo>
                    <a:pt x="416502" y="1448225"/>
                  </a:lnTo>
                  <a:lnTo>
                    <a:pt x="374314" y="1430499"/>
                  </a:lnTo>
                  <a:lnTo>
                    <a:pt x="333708" y="1409919"/>
                  </a:lnTo>
                  <a:lnTo>
                    <a:pt x="294809" y="1386614"/>
                  </a:lnTo>
                  <a:lnTo>
                    <a:pt x="257743" y="1360710"/>
                  </a:lnTo>
                  <a:lnTo>
                    <a:pt x="222637" y="1332334"/>
                  </a:lnTo>
                  <a:lnTo>
                    <a:pt x="189615" y="1301614"/>
                  </a:lnTo>
                  <a:lnTo>
                    <a:pt x="158805" y="1268676"/>
                  </a:lnTo>
                  <a:lnTo>
                    <a:pt x="130331" y="1233648"/>
                  </a:lnTo>
                  <a:lnTo>
                    <a:pt x="104321" y="1196657"/>
                  </a:lnTo>
                  <a:lnTo>
                    <a:pt x="80899" y="1157830"/>
                  </a:lnTo>
                  <a:lnTo>
                    <a:pt x="60191" y="1117294"/>
                  </a:lnTo>
                  <a:lnTo>
                    <a:pt x="42324" y="1075177"/>
                  </a:lnTo>
                  <a:lnTo>
                    <a:pt x="27423" y="1031604"/>
                  </a:lnTo>
                  <a:lnTo>
                    <a:pt x="15614" y="986705"/>
                  </a:lnTo>
                  <a:lnTo>
                    <a:pt x="7023" y="940605"/>
                  </a:lnTo>
                  <a:lnTo>
                    <a:pt x="1776" y="893431"/>
                  </a:lnTo>
                  <a:lnTo>
                    <a:pt x="0" y="845312"/>
                  </a:lnTo>
                  <a:lnTo>
                    <a:pt x="0" y="220599"/>
                  </a:lnTo>
                  <a:lnTo>
                    <a:pt x="65405" y="252984"/>
                  </a:lnTo>
                </a:path>
                <a:path w="643254" h="2353310">
                  <a:moveTo>
                    <a:pt x="643127" y="151256"/>
                  </a:moveTo>
                  <a:lnTo>
                    <a:pt x="603351" y="207980"/>
                  </a:lnTo>
                  <a:lnTo>
                    <a:pt x="578048" y="245129"/>
                  </a:lnTo>
                  <a:lnTo>
                    <a:pt x="550592" y="286432"/>
                  </a:lnTo>
                  <a:lnTo>
                    <a:pt x="521535" y="331373"/>
                  </a:lnTo>
                  <a:lnTo>
                    <a:pt x="491428" y="379434"/>
                  </a:lnTo>
                  <a:lnTo>
                    <a:pt x="460824" y="430100"/>
                  </a:lnTo>
                  <a:lnTo>
                    <a:pt x="430276" y="482853"/>
                  </a:lnTo>
                  <a:lnTo>
                    <a:pt x="466250" y="510760"/>
                  </a:lnTo>
                  <a:lnTo>
                    <a:pt x="502383" y="539989"/>
                  </a:lnTo>
                  <a:lnTo>
                    <a:pt x="538432" y="570531"/>
                  </a:lnTo>
                  <a:lnTo>
                    <a:pt x="574152" y="602375"/>
                  </a:lnTo>
                  <a:lnTo>
                    <a:pt x="609301" y="635509"/>
                  </a:lnTo>
                  <a:lnTo>
                    <a:pt x="643127" y="669415"/>
                  </a:lnTo>
                </a:path>
                <a:path w="643254" h="2353310">
                  <a:moveTo>
                    <a:pt x="643127" y="806573"/>
                  </a:moveTo>
                  <a:lnTo>
                    <a:pt x="610058" y="847700"/>
                  </a:lnTo>
                  <a:lnTo>
                    <a:pt x="579006" y="890707"/>
                  </a:lnTo>
                  <a:lnTo>
                    <a:pt x="550860" y="934875"/>
                  </a:lnTo>
                  <a:lnTo>
                    <a:pt x="526000" y="980114"/>
                  </a:lnTo>
                  <a:lnTo>
                    <a:pt x="504807" y="1026339"/>
                  </a:lnTo>
                  <a:lnTo>
                    <a:pt x="487661" y="1073460"/>
                  </a:lnTo>
                  <a:lnTo>
                    <a:pt x="474943" y="1121390"/>
                  </a:lnTo>
                  <a:lnTo>
                    <a:pt x="467033" y="1170042"/>
                  </a:lnTo>
                  <a:lnTo>
                    <a:pt x="464312" y="1219327"/>
                  </a:lnTo>
                  <a:lnTo>
                    <a:pt x="470724" y="1267027"/>
                  </a:lnTo>
                  <a:lnTo>
                    <a:pt x="488818" y="1309929"/>
                  </a:lnTo>
                  <a:lnTo>
                    <a:pt x="516874" y="1346327"/>
                  </a:lnTo>
                  <a:lnTo>
                    <a:pt x="553174" y="1374511"/>
                  </a:lnTo>
                  <a:lnTo>
                    <a:pt x="596001" y="1392776"/>
                  </a:lnTo>
                  <a:lnTo>
                    <a:pt x="643127" y="1399342"/>
                  </a:lnTo>
                </a:path>
                <a:path w="643254" h="2353310">
                  <a:moveTo>
                    <a:pt x="386842" y="1306195"/>
                  </a:moveTo>
                  <a:lnTo>
                    <a:pt x="380668" y="1285478"/>
                  </a:lnTo>
                  <a:lnTo>
                    <a:pt x="376126" y="1264094"/>
                  </a:lnTo>
                  <a:lnTo>
                    <a:pt x="373322" y="1242044"/>
                  </a:lnTo>
                  <a:lnTo>
                    <a:pt x="372364" y="1219327"/>
                  </a:lnTo>
                  <a:lnTo>
                    <a:pt x="374515" y="1171221"/>
                  </a:lnTo>
                  <a:lnTo>
                    <a:pt x="380797" y="1123846"/>
                  </a:lnTo>
                  <a:lnTo>
                    <a:pt x="390951" y="1077245"/>
                  </a:lnTo>
                  <a:lnTo>
                    <a:pt x="404718" y="1031463"/>
                  </a:lnTo>
                  <a:lnTo>
                    <a:pt x="421840" y="986544"/>
                  </a:lnTo>
                  <a:lnTo>
                    <a:pt x="442056" y="942532"/>
                  </a:lnTo>
                  <a:lnTo>
                    <a:pt x="465110" y="899470"/>
                  </a:lnTo>
                  <a:lnTo>
                    <a:pt x="490742" y="857404"/>
                  </a:lnTo>
                  <a:lnTo>
                    <a:pt x="518692" y="816376"/>
                  </a:lnTo>
                  <a:lnTo>
                    <a:pt x="548704" y="776432"/>
                  </a:lnTo>
                  <a:lnTo>
                    <a:pt x="580517" y="737616"/>
                  </a:lnTo>
                  <a:lnTo>
                    <a:pt x="542763" y="700135"/>
                  </a:lnTo>
                  <a:lnTo>
                    <a:pt x="503949" y="664088"/>
                  </a:lnTo>
                  <a:lnTo>
                    <a:pt x="464415" y="629533"/>
                  </a:lnTo>
                  <a:lnTo>
                    <a:pt x="424504" y="596534"/>
                  </a:lnTo>
                  <a:lnTo>
                    <a:pt x="384556" y="565150"/>
                  </a:lnTo>
                  <a:lnTo>
                    <a:pt x="358951" y="615594"/>
                  </a:lnTo>
                  <a:lnTo>
                    <a:pt x="334821" y="666339"/>
                  </a:lnTo>
                  <a:lnTo>
                    <a:pt x="312575" y="716999"/>
                  </a:lnTo>
                  <a:lnTo>
                    <a:pt x="292624" y="767189"/>
                  </a:lnTo>
                  <a:lnTo>
                    <a:pt x="275380" y="816523"/>
                  </a:lnTo>
                  <a:lnTo>
                    <a:pt x="261253" y="864616"/>
                  </a:lnTo>
                  <a:lnTo>
                    <a:pt x="250653" y="911080"/>
                  </a:lnTo>
                  <a:lnTo>
                    <a:pt x="243992" y="955532"/>
                  </a:lnTo>
                  <a:lnTo>
                    <a:pt x="241681" y="997585"/>
                  </a:lnTo>
                  <a:lnTo>
                    <a:pt x="245309" y="1049849"/>
                  </a:lnTo>
                  <a:lnTo>
                    <a:pt x="255363" y="1100110"/>
                  </a:lnTo>
                  <a:lnTo>
                    <a:pt x="271408" y="1147934"/>
                  </a:lnTo>
                  <a:lnTo>
                    <a:pt x="293012" y="1192888"/>
                  </a:lnTo>
                  <a:lnTo>
                    <a:pt x="319741" y="1234538"/>
                  </a:lnTo>
                  <a:lnTo>
                    <a:pt x="351162" y="1272451"/>
                  </a:lnTo>
                  <a:lnTo>
                    <a:pt x="386842" y="1306195"/>
                  </a:lnTo>
                </a:path>
                <a:path w="643254" h="2353310">
                  <a:moveTo>
                    <a:pt x="90805" y="845947"/>
                  </a:moveTo>
                  <a:lnTo>
                    <a:pt x="93133" y="897149"/>
                  </a:lnTo>
                  <a:lnTo>
                    <a:pt x="99991" y="946996"/>
                  </a:lnTo>
                  <a:lnTo>
                    <a:pt x="111188" y="995298"/>
                  </a:lnTo>
                  <a:lnTo>
                    <a:pt x="126534" y="1041865"/>
                  </a:lnTo>
                  <a:lnTo>
                    <a:pt x="145838" y="1086506"/>
                  </a:lnTo>
                  <a:lnTo>
                    <a:pt x="168910" y="1129030"/>
                  </a:lnTo>
                  <a:lnTo>
                    <a:pt x="161163" y="1097276"/>
                  </a:lnTo>
                  <a:lnTo>
                    <a:pt x="155511" y="1064641"/>
                  </a:lnTo>
                  <a:lnTo>
                    <a:pt x="152050" y="1031339"/>
                  </a:lnTo>
                  <a:lnTo>
                    <a:pt x="150876" y="997585"/>
                  </a:lnTo>
                  <a:lnTo>
                    <a:pt x="152990" y="953796"/>
                  </a:lnTo>
                  <a:lnTo>
                    <a:pt x="159102" y="908061"/>
                  </a:lnTo>
                  <a:lnTo>
                    <a:pt x="168867" y="860697"/>
                  </a:lnTo>
                  <a:lnTo>
                    <a:pt x="181941" y="812020"/>
                  </a:lnTo>
                  <a:lnTo>
                    <a:pt x="197977" y="762349"/>
                  </a:lnTo>
                  <a:lnTo>
                    <a:pt x="216630" y="711999"/>
                  </a:lnTo>
                  <a:lnTo>
                    <a:pt x="237556" y="661288"/>
                  </a:lnTo>
                  <a:lnTo>
                    <a:pt x="260408" y="610533"/>
                  </a:lnTo>
                  <a:lnTo>
                    <a:pt x="284843" y="560051"/>
                  </a:lnTo>
                  <a:lnTo>
                    <a:pt x="310515" y="510159"/>
                  </a:lnTo>
                  <a:lnTo>
                    <a:pt x="259209" y="474734"/>
                  </a:lnTo>
                  <a:lnTo>
                    <a:pt x="210627" y="442924"/>
                  </a:lnTo>
                  <a:lnTo>
                    <a:pt x="165728" y="414869"/>
                  </a:lnTo>
                  <a:lnTo>
                    <a:pt x="125468" y="390709"/>
                  </a:lnTo>
                  <a:lnTo>
                    <a:pt x="90805" y="370586"/>
                  </a:lnTo>
                  <a:lnTo>
                    <a:pt x="90805" y="8459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683186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529338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51816" y="275831"/>
                  </a:lnTo>
                  <a:lnTo>
                    <a:pt x="2084832" y="275831"/>
                  </a:lnTo>
                  <a:lnTo>
                    <a:pt x="2138159" y="275831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28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93191" y="6358889"/>
            <a:ext cx="3023870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Oggi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rappresentazione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culturale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mediatica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non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inclusiva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versif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ritratti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stereotipato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ruoli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tradizionali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società sono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enfatizzati.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rappresentazione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errata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sue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implicazioni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devono cambiare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prima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sia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possibile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parità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politica,</a:t>
            </a:r>
            <a:r>
              <a:rPr dirty="0" sz="1200" spc="2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economica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sociale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sessi.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lavorano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campo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fotografia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rimangono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minoranza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anche</a:t>
            </a:r>
            <a:r>
              <a:rPr dirty="0" sz="1200" spc="3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Paesi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occidentali,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società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più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tradizionali l'accesso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formazione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sostegno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molto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difficile.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675" y="5538596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675" y="2283713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15187" y="1076960"/>
            <a:ext cx="3789045" cy="9702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40">
                <a:solidFill>
                  <a:srgbClr val="853693"/>
                </a:solidFill>
              </a:rPr>
              <a:t>Global </a:t>
            </a:r>
            <a:r>
              <a:rPr dirty="0" sz="2200" spc="-80">
                <a:solidFill>
                  <a:srgbClr val="853693"/>
                </a:solidFill>
              </a:rPr>
              <a:t>Giving </a:t>
            </a:r>
            <a:r>
              <a:rPr dirty="0" sz="2200" spc="-30">
                <a:solidFill>
                  <a:srgbClr val="853693"/>
                </a:solidFill>
              </a:rPr>
              <a:t>- </a:t>
            </a:r>
            <a:r>
              <a:rPr dirty="0" sz="2200" spc="-45">
                <a:solidFill>
                  <a:srgbClr val="853693"/>
                </a:solidFill>
              </a:rPr>
              <a:t>Sostenere </a:t>
            </a:r>
            <a:r>
              <a:rPr dirty="0" sz="2200" spc="-30">
                <a:solidFill>
                  <a:srgbClr val="853693"/>
                </a:solidFill>
              </a:rPr>
              <a:t>la </a:t>
            </a:r>
            <a:r>
              <a:rPr dirty="0" sz="2200" spc="-25">
                <a:solidFill>
                  <a:srgbClr val="853693"/>
                </a:solidFill>
              </a:rPr>
              <a:t> </a:t>
            </a:r>
            <a:r>
              <a:rPr dirty="0" sz="2200" spc="-10">
                <a:solidFill>
                  <a:srgbClr val="853693"/>
                </a:solidFill>
              </a:rPr>
              <a:t>narrazione</a:t>
            </a:r>
            <a:r>
              <a:rPr dirty="0" sz="2200" spc="-80">
                <a:solidFill>
                  <a:srgbClr val="853693"/>
                </a:solidFill>
              </a:rPr>
              <a:t> </a:t>
            </a:r>
            <a:r>
              <a:rPr dirty="0" sz="2200" spc="-25">
                <a:solidFill>
                  <a:srgbClr val="853693"/>
                </a:solidFill>
              </a:rPr>
              <a:t>di</a:t>
            </a:r>
            <a:r>
              <a:rPr dirty="0" sz="2200" spc="-40">
                <a:solidFill>
                  <a:srgbClr val="853693"/>
                </a:solidFill>
              </a:rPr>
              <a:t> </a:t>
            </a:r>
            <a:r>
              <a:rPr dirty="0" sz="2200" spc="-25">
                <a:solidFill>
                  <a:srgbClr val="853693"/>
                </a:solidFill>
              </a:rPr>
              <a:t>storie</a:t>
            </a:r>
            <a:r>
              <a:rPr dirty="0" sz="2200" spc="-80">
                <a:solidFill>
                  <a:srgbClr val="853693"/>
                </a:solidFill>
              </a:rPr>
              <a:t> </a:t>
            </a:r>
            <a:r>
              <a:rPr dirty="0" sz="2200" spc="-25">
                <a:solidFill>
                  <a:srgbClr val="853693"/>
                </a:solidFill>
              </a:rPr>
              <a:t>di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>
                <a:solidFill>
                  <a:srgbClr val="853693"/>
                </a:solidFill>
              </a:rPr>
              <a:t>donne </a:t>
            </a:r>
            <a:r>
              <a:rPr dirty="0" sz="2200" spc="-595">
                <a:solidFill>
                  <a:srgbClr val="853693"/>
                </a:solidFill>
              </a:rPr>
              <a:t> </a:t>
            </a:r>
            <a:r>
              <a:rPr dirty="0" sz="2200" spc="-40">
                <a:solidFill>
                  <a:srgbClr val="853693"/>
                </a:solidFill>
              </a:rPr>
              <a:t>palestinesi</a:t>
            </a:r>
            <a:endParaRPr sz="2200"/>
          </a:p>
        </p:txBody>
      </p:sp>
      <p:sp>
        <p:nvSpPr>
          <p:cNvPr id="14" name="object 14"/>
          <p:cNvSpPr/>
          <p:nvPr/>
        </p:nvSpPr>
        <p:spPr>
          <a:xfrm>
            <a:off x="723087" y="4700523"/>
            <a:ext cx="4116704" cy="193675"/>
          </a:xfrm>
          <a:custGeom>
            <a:avLst/>
            <a:gdLst/>
            <a:ahLst/>
            <a:cxnLst/>
            <a:rect l="l" t="t" r="r" b="b"/>
            <a:pathLst>
              <a:path w="4116704" h="193675">
                <a:moveTo>
                  <a:pt x="1722170" y="182880"/>
                </a:moveTo>
                <a:lnTo>
                  <a:pt x="0" y="182880"/>
                </a:lnTo>
                <a:lnTo>
                  <a:pt x="0" y="193548"/>
                </a:lnTo>
                <a:lnTo>
                  <a:pt x="1722170" y="193548"/>
                </a:lnTo>
                <a:lnTo>
                  <a:pt x="1722170" y="182880"/>
                </a:lnTo>
                <a:close/>
              </a:path>
              <a:path w="4116704" h="193675">
                <a:moveTo>
                  <a:pt x="4116374" y="0"/>
                </a:moveTo>
                <a:lnTo>
                  <a:pt x="486156" y="0"/>
                </a:lnTo>
                <a:lnTo>
                  <a:pt x="486156" y="10668"/>
                </a:lnTo>
                <a:lnTo>
                  <a:pt x="4116374" y="10668"/>
                </a:lnTo>
                <a:lnTo>
                  <a:pt x="411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10590" y="3067634"/>
            <a:ext cx="5921375" cy="1843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4604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femLENS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offre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formazione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fotografia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strumento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l'empowerment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sostenerle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nell'apprendimento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permanente.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sostegno 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partner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locale,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nostri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workshop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fotografia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narrazione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daranno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20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palestinesi 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possibilità 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condividere 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storie.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darà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voce, di cui c'è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molto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bisogno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nello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spazio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mediatico,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arricchirà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rappresentazione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Palestina.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workshop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speriamo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aumentare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consapevolezza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globale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questioni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sociali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racconti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prima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mano.</a:t>
            </a:r>
            <a:endParaRPr sz="1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1345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t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p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s://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ww</a:t>
            </a:r>
            <a:r>
              <a:rPr dirty="0" sz="1200" spc="-8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w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.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globalgi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v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ing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.o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r</a:t>
            </a:r>
            <a:r>
              <a:rPr dirty="0" sz="1200" spc="3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g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/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oj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c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t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s/t</a:t>
            </a: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r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ai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n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n</a:t>
            </a:r>
            <a:r>
              <a:rPr dirty="0" sz="1200" spc="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g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-</a:t>
            </a:r>
            <a:r>
              <a:rPr dirty="0" sz="1200" spc="-2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w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o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men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-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n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-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documentary-photography/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98264" y="333755"/>
            <a:ext cx="3161030" cy="2548255"/>
            <a:chOff x="4398264" y="333755"/>
            <a:chExt cx="3161030" cy="254825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8264" y="333755"/>
              <a:ext cx="3160776" cy="25481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244" y="556259"/>
              <a:ext cx="2558796" cy="18585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8" y="1234427"/>
              <a:ext cx="957719" cy="9577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394908"/>
              <a:ext cx="731718" cy="731379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84007"/>
            <a:ext cx="3840353" cy="2400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20420" y="1776094"/>
              <a:ext cx="2978150" cy="276225"/>
            </a:xfrm>
            <a:custGeom>
              <a:avLst/>
              <a:gdLst/>
              <a:ahLst/>
              <a:cxnLst/>
              <a:rect l="l" t="t" r="r" b="b"/>
              <a:pathLst>
                <a:path w="2978150" h="276225">
                  <a:moveTo>
                    <a:pt x="297789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2977896" y="275844"/>
                  </a:lnTo>
                  <a:lnTo>
                    <a:pt x="297789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-12700" y="1784985"/>
            <a:ext cx="37217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790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sng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14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 strike="noStrike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586" y="2194940"/>
            <a:ext cx="313436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vivono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Palestina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fotografia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documentaria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narrazione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visiva,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utilizzando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fotocamere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telefoni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cellulari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altre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alternative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basso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costo,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offre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pratiche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traducono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potenziale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reddito.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Inoltre,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aggiunge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diversità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idee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voci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narrazione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Palestina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società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palestinese,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dell'occupazione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conflitto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corso all'interno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all'esterno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dei territori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palestinesi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occupati.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3397" y="2194940"/>
            <a:ext cx="3132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21690" algn="l"/>
                <a:tab pos="1910080" algn="l"/>
                <a:tab pos="2425065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scorso</a:t>
            </a:r>
            <a:r>
              <a:rPr dirty="0" sz="1200" spc="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ottobre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@femLENS</a:t>
            </a:r>
            <a:r>
              <a:rPr dirty="0" sz="1200" spc="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tenuto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wor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fia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3397" y="2560701"/>
            <a:ext cx="31318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documentaria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dall'inizio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1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pandemia,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3397" y="2743580"/>
            <a:ext cx="313182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Gerusalemme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Est</a:t>
            </a:r>
            <a:r>
              <a:rPr dirty="0" sz="1200" spc="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palestinesi.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5715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stati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cinque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giorni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esercitazioni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teoriche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pratiche.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3397" y="3840860"/>
            <a:ext cx="313309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@awcjerusalem </a:t>
            </a:r>
            <a:r>
              <a:rPr dirty="0" sz="1200" spc="-31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Women's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Centre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AIThouri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Silwan,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fondato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nel</a:t>
            </a:r>
            <a:r>
              <a:rPr dirty="0" sz="1200" spc="1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2007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gruppo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3397" y="4389881"/>
            <a:ext cx="3134360" cy="3317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palestinesi. Il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Centro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partecipazione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attiva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bambini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processi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decisionali,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aiuta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l'empowerment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economico,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leadership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partecipazione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sfera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pubblica.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workshop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fotografia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documentaria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femLENS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solo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aiutano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incoraggiare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l'espressione creativa,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spazio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progettato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dove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sentono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agio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sentimenti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esperienze,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sperimentare,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imparare,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criticare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sostenersi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vicenda.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imparano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tecniche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fotografiche,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storytelling,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struttura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storia,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ricerca,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pianificazione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degli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scatti,</a:t>
            </a:r>
            <a:r>
              <a:rPr dirty="0" sz="1200" spc="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fotoritocco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73397" y="7681976"/>
            <a:ext cx="313372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sequenziamento.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Esplorano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nuove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Internet, ampliando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bagaglio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essenziali.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nostri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workshop,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partecipanti decidono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temi che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guidano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scatti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fotografici,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lavorando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le loro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comunità,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non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contro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esse.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Esplorano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temi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questioni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importanti, evidenziando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8151" y="5079618"/>
            <a:ext cx="28778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formerà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20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fotografia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documentaria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rafforzerà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diversificherà 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narrazione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ciò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sappiamo</a:t>
            </a:r>
            <a:r>
              <a:rPr dirty="0" sz="1200" spc="1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come</a:t>
            </a:r>
            <a:r>
              <a:rPr dirty="0" sz="1200" spc="1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vediamo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8151" y="5811138"/>
            <a:ext cx="287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6640" algn="l"/>
                <a:tab pos="2126615" algn="l"/>
                <a:tab pos="277749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Palest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8151" y="5994018"/>
            <a:ext cx="28765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impegnandosi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comunità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modi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nuovi,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acquistano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fiducia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sviluppano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rapporto</a:t>
            </a:r>
            <a:r>
              <a:rPr dirty="0" sz="1200" spc="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profondo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8151" y="6542658"/>
            <a:ext cx="287718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tà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partecipanti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impareranno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utilizzare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comuni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accessibili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nuovi,</a:t>
            </a:r>
            <a:r>
              <a:rPr dirty="0" sz="1200" spc="2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promuovendo</a:t>
            </a:r>
            <a:r>
              <a:rPr dirty="0" sz="1200" spc="2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l'apprendimento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8151" y="7274432"/>
            <a:ext cx="28759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1900" algn="l"/>
                <a:tab pos="1660525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tecnologica.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4671694"/>
            <a:ext cx="1699895" cy="276225"/>
            <a:chOff x="0" y="4671694"/>
            <a:chExt cx="1699895" cy="276225"/>
          </a:xfrm>
        </p:grpSpPr>
        <p:sp>
          <p:nvSpPr>
            <p:cNvPr id="22" name="object 22"/>
            <p:cNvSpPr/>
            <p:nvPr/>
          </p:nvSpPr>
          <p:spPr>
            <a:xfrm>
              <a:off x="0" y="4826698"/>
              <a:ext cx="1696085" cy="28575"/>
            </a:xfrm>
            <a:custGeom>
              <a:avLst/>
              <a:gdLst/>
              <a:ahLst/>
              <a:cxnLst/>
              <a:rect l="l" t="t" r="r" b="b"/>
              <a:pathLst>
                <a:path w="1696085" h="28575">
                  <a:moveTo>
                    <a:pt x="1695958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5958" y="28575"/>
                  </a:lnTo>
                  <a:lnTo>
                    <a:pt x="169595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17829" y="4671694"/>
              <a:ext cx="981710" cy="276225"/>
            </a:xfrm>
            <a:custGeom>
              <a:avLst/>
              <a:gdLst/>
              <a:ahLst/>
              <a:cxnLst/>
              <a:rect l="l" t="t" r="r" b="b"/>
              <a:pathLst>
                <a:path w="981710" h="276225">
                  <a:moveTo>
                    <a:pt x="98145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981456" y="275844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717829" y="4671694"/>
            <a:ext cx="981710" cy="15557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>
              <a:lnSpc>
                <a:spcPts val="1050"/>
              </a:lnSpc>
              <a:spcBef>
                <a:spcPts val="165"/>
              </a:spcBef>
            </a:pP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7432" y="7395971"/>
            <a:ext cx="3568700" cy="2269490"/>
            <a:chOff x="27432" y="7395971"/>
            <a:chExt cx="3568700" cy="226949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" y="7923275"/>
              <a:ext cx="3150108" cy="17419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8043" y="7395971"/>
              <a:ext cx="957719" cy="9592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4085" y="7556821"/>
              <a:ext cx="731690" cy="73147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2817876" y="367283"/>
            <a:ext cx="4259580" cy="1138555"/>
            <a:chOff x="2817876" y="367283"/>
            <a:chExt cx="4259580" cy="1138555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4320" y="722375"/>
              <a:ext cx="2993135" cy="5730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7876" y="367283"/>
              <a:ext cx="1144524" cy="113842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126229" y="1782698"/>
            <a:ext cx="1816735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635">
              <a:lnSpc>
                <a:spcPct val="100000"/>
              </a:lnSpc>
              <a:spcBef>
                <a:spcPts val="165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50" b="1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34" name="object 3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59040" cy="8597265"/>
            <a:chOff x="0" y="2095499"/>
            <a:chExt cx="7559040" cy="8597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100"/>
              <a:ext cx="3474720" cy="41556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9004" y="8127491"/>
              <a:ext cx="3753611" cy="25648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29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4010025" cy="6654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10">
                <a:solidFill>
                  <a:srgbClr val="853693"/>
                </a:solidFill>
              </a:rPr>
              <a:t>Macmillan</a:t>
            </a:r>
            <a:r>
              <a:rPr dirty="0" sz="2200" spc="-85">
                <a:solidFill>
                  <a:srgbClr val="853693"/>
                </a:solidFill>
              </a:rPr>
              <a:t> </a:t>
            </a:r>
            <a:r>
              <a:rPr dirty="0" sz="2200" spc="-50">
                <a:solidFill>
                  <a:srgbClr val="853693"/>
                </a:solidFill>
              </a:rPr>
              <a:t>Cancer</a:t>
            </a:r>
            <a:r>
              <a:rPr dirty="0" sz="2200" spc="-80">
                <a:solidFill>
                  <a:srgbClr val="853693"/>
                </a:solidFill>
              </a:rPr>
              <a:t> </a:t>
            </a:r>
            <a:r>
              <a:rPr dirty="0" sz="2200" spc="-25">
                <a:solidFill>
                  <a:srgbClr val="853693"/>
                </a:solidFill>
              </a:rPr>
              <a:t>Support</a:t>
            </a:r>
            <a:r>
              <a:rPr dirty="0" sz="2200" spc="-90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45">
                <a:solidFill>
                  <a:srgbClr val="853693"/>
                </a:solidFill>
              </a:rPr>
              <a:t> </a:t>
            </a:r>
            <a:r>
              <a:rPr dirty="0" sz="2200" spc="-35">
                <a:solidFill>
                  <a:srgbClr val="853693"/>
                </a:solidFill>
              </a:rPr>
              <a:t>lo </a:t>
            </a:r>
            <a:r>
              <a:rPr dirty="0" sz="2200" spc="-595">
                <a:solidFill>
                  <a:srgbClr val="853693"/>
                </a:solidFill>
              </a:rPr>
              <a:t> </a:t>
            </a:r>
            <a:r>
              <a:rPr dirty="0" sz="2200" spc="-45">
                <a:solidFill>
                  <a:srgbClr val="853693"/>
                </a:solidFill>
              </a:rPr>
              <a:t>Storytelling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 spc="-30">
                <a:solidFill>
                  <a:srgbClr val="853693"/>
                </a:solidFill>
              </a:rPr>
              <a:t>Digitale</a:t>
            </a:r>
            <a:endParaRPr sz="2200"/>
          </a:p>
        </p:txBody>
      </p:sp>
      <p:grpSp>
        <p:nvGrpSpPr>
          <p:cNvPr id="9" name="object 9"/>
          <p:cNvGrpSpPr/>
          <p:nvPr/>
        </p:nvGrpSpPr>
        <p:grpSpPr>
          <a:xfrm>
            <a:off x="0" y="140207"/>
            <a:ext cx="7565390" cy="9743440"/>
            <a:chOff x="0" y="140207"/>
            <a:chExt cx="7565390" cy="974344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2088" y="446531"/>
              <a:ext cx="2536951" cy="18013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675" y="5214619"/>
              <a:ext cx="2259965" cy="4668520"/>
            </a:xfrm>
            <a:custGeom>
              <a:avLst/>
              <a:gdLst/>
              <a:ahLst/>
              <a:cxnLst/>
              <a:rect l="l" t="t" r="r" b="b"/>
              <a:pathLst>
                <a:path w="2259965" h="4668520">
                  <a:moveTo>
                    <a:pt x="1541526" y="4393387"/>
                  </a:moveTo>
                  <a:lnTo>
                    <a:pt x="1536712" y="4336923"/>
                  </a:lnTo>
                  <a:lnTo>
                    <a:pt x="1522374" y="4285589"/>
                  </a:lnTo>
                  <a:lnTo>
                    <a:pt x="1519682" y="4280370"/>
                  </a:lnTo>
                  <a:lnTo>
                    <a:pt x="1519682" y="4393387"/>
                  </a:lnTo>
                  <a:lnTo>
                    <a:pt x="1515287" y="4443654"/>
                  </a:lnTo>
                  <a:lnTo>
                    <a:pt x="1502194" y="4490301"/>
                  </a:lnTo>
                  <a:lnTo>
                    <a:pt x="1480515" y="4533201"/>
                  </a:lnTo>
                  <a:lnTo>
                    <a:pt x="1450340" y="4572178"/>
                  </a:lnTo>
                  <a:lnTo>
                    <a:pt x="1416265" y="4600143"/>
                  </a:lnTo>
                  <a:lnTo>
                    <a:pt x="1377149" y="4621847"/>
                  </a:lnTo>
                  <a:lnTo>
                    <a:pt x="1333919" y="4636922"/>
                  </a:lnTo>
                  <a:lnTo>
                    <a:pt x="1287526" y="4645012"/>
                  </a:lnTo>
                  <a:lnTo>
                    <a:pt x="1238885" y="4645787"/>
                  </a:lnTo>
                  <a:lnTo>
                    <a:pt x="1188808" y="4638814"/>
                  </a:lnTo>
                  <a:lnTo>
                    <a:pt x="1141488" y="4624336"/>
                  </a:lnTo>
                  <a:lnTo>
                    <a:pt x="1098143" y="4602975"/>
                  </a:lnTo>
                  <a:lnTo>
                    <a:pt x="1059967" y="4575365"/>
                  </a:lnTo>
                  <a:lnTo>
                    <a:pt x="1028192" y="4542129"/>
                  </a:lnTo>
                  <a:lnTo>
                    <a:pt x="1005890" y="4505439"/>
                  </a:lnTo>
                  <a:lnTo>
                    <a:pt x="990130" y="4464545"/>
                  </a:lnTo>
                  <a:lnTo>
                    <a:pt x="980351" y="4420260"/>
                  </a:lnTo>
                  <a:lnTo>
                    <a:pt x="976020" y="4373372"/>
                  </a:lnTo>
                  <a:lnTo>
                    <a:pt x="976579" y="4324705"/>
                  </a:lnTo>
                  <a:lnTo>
                    <a:pt x="981456" y="4275036"/>
                  </a:lnTo>
                  <a:lnTo>
                    <a:pt x="990117" y="4225175"/>
                  </a:lnTo>
                  <a:lnTo>
                    <a:pt x="1002017" y="4175912"/>
                  </a:lnTo>
                  <a:lnTo>
                    <a:pt x="1016584" y="4128071"/>
                  </a:lnTo>
                  <a:lnTo>
                    <a:pt x="1033272" y="4082415"/>
                  </a:lnTo>
                  <a:lnTo>
                    <a:pt x="1052893" y="4037673"/>
                  </a:lnTo>
                  <a:lnTo>
                    <a:pt x="1076312" y="3994683"/>
                  </a:lnTo>
                  <a:lnTo>
                    <a:pt x="1103464" y="3953548"/>
                  </a:lnTo>
                  <a:lnTo>
                    <a:pt x="1134237" y="3914381"/>
                  </a:lnTo>
                  <a:lnTo>
                    <a:pt x="1168565" y="3877259"/>
                  </a:lnTo>
                  <a:lnTo>
                    <a:pt x="1206360" y="3842321"/>
                  </a:lnTo>
                  <a:lnTo>
                    <a:pt x="1247546" y="3809631"/>
                  </a:lnTo>
                  <a:lnTo>
                    <a:pt x="1292021" y="3779316"/>
                  </a:lnTo>
                  <a:lnTo>
                    <a:pt x="1339723" y="3751453"/>
                  </a:lnTo>
                  <a:lnTo>
                    <a:pt x="1421765" y="3900551"/>
                  </a:lnTo>
                  <a:lnTo>
                    <a:pt x="1376146" y="3923703"/>
                  </a:lnTo>
                  <a:lnTo>
                    <a:pt x="1335239" y="3952748"/>
                  </a:lnTo>
                  <a:lnTo>
                    <a:pt x="1299095" y="3987647"/>
                  </a:lnTo>
                  <a:lnTo>
                    <a:pt x="1267790" y="4028363"/>
                  </a:lnTo>
                  <a:lnTo>
                    <a:pt x="1241386" y="4074871"/>
                  </a:lnTo>
                  <a:lnTo>
                    <a:pt x="1219962" y="4127119"/>
                  </a:lnTo>
                  <a:lnTo>
                    <a:pt x="1215009" y="4141724"/>
                  </a:lnTo>
                  <a:lnTo>
                    <a:pt x="1250823" y="4141724"/>
                  </a:lnTo>
                  <a:lnTo>
                    <a:pt x="1311173" y="4146232"/>
                  </a:lnTo>
                  <a:lnTo>
                    <a:pt x="1364297" y="4159796"/>
                  </a:lnTo>
                  <a:lnTo>
                    <a:pt x="1410550" y="4182541"/>
                  </a:lnTo>
                  <a:lnTo>
                    <a:pt x="1450340" y="4214584"/>
                  </a:lnTo>
                  <a:lnTo>
                    <a:pt x="1480515" y="4251680"/>
                  </a:lnTo>
                  <a:lnTo>
                    <a:pt x="1502194" y="4294022"/>
                  </a:lnTo>
                  <a:lnTo>
                    <a:pt x="1515287" y="4341342"/>
                  </a:lnTo>
                  <a:lnTo>
                    <a:pt x="1519682" y="4393387"/>
                  </a:lnTo>
                  <a:lnTo>
                    <a:pt x="1519682" y="4280370"/>
                  </a:lnTo>
                  <a:lnTo>
                    <a:pt x="1498663" y="4239590"/>
                  </a:lnTo>
                  <a:lnTo>
                    <a:pt x="1465707" y="4199128"/>
                  </a:lnTo>
                  <a:lnTo>
                    <a:pt x="1431734" y="4170527"/>
                  </a:lnTo>
                  <a:lnTo>
                    <a:pt x="1393431" y="4148391"/>
                  </a:lnTo>
                  <a:lnTo>
                    <a:pt x="1350619" y="4132656"/>
                  </a:lnTo>
                  <a:lnTo>
                    <a:pt x="1303134" y="4123258"/>
                  </a:lnTo>
                  <a:lnTo>
                    <a:pt x="1250823" y="4120134"/>
                  </a:lnTo>
                  <a:lnTo>
                    <a:pt x="1245870" y="4120134"/>
                  </a:lnTo>
                  <a:lnTo>
                    <a:pt x="1267053" y="4072686"/>
                  </a:lnTo>
                  <a:lnTo>
                    <a:pt x="1292860" y="4030561"/>
                  </a:lnTo>
                  <a:lnTo>
                    <a:pt x="1323225" y="3993832"/>
                  </a:lnTo>
                  <a:lnTo>
                    <a:pt x="1358087" y="3962577"/>
                  </a:lnTo>
                  <a:lnTo>
                    <a:pt x="1397381" y="3936835"/>
                  </a:lnTo>
                  <a:lnTo>
                    <a:pt x="1441069" y="3916680"/>
                  </a:lnTo>
                  <a:lnTo>
                    <a:pt x="1453007" y="3912108"/>
                  </a:lnTo>
                  <a:lnTo>
                    <a:pt x="1364551" y="3751453"/>
                  </a:lnTo>
                  <a:lnTo>
                    <a:pt x="1348613" y="3722497"/>
                  </a:lnTo>
                  <a:lnTo>
                    <a:pt x="1338961" y="3727450"/>
                  </a:lnTo>
                  <a:lnTo>
                    <a:pt x="1293063" y="3753332"/>
                  </a:lnTo>
                  <a:lnTo>
                    <a:pt x="1249934" y="3781399"/>
                  </a:lnTo>
                  <a:lnTo>
                    <a:pt x="1209624" y="3811549"/>
                  </a:lnTo>
                  <a:lnTo>
                    <a:pt x="1172222" y="3843744"/>
                  </a:lnTo>
                  <a:lnTo>
                    <a:pt x="1137780" y="3877868"/>
                  </a:lnTo>
                  <a:lnTo>
                    <a:pt x="1106398" y="3913873"/>
                  </a:lnTo>
                  <a:lnTo>
                    <a:pt x="1078141" y="3951668"/>
                  </a:lnTo>
                  <a:lnTo>
                    <a:pt x="1053071" y="3991191"/>
                  </a:lnTo>
                  <a:lnTo>
                    <a:pt x="1031278" y="4032339"/>
                  </a:lnTo>
                  <a:lnTo>
                    <a:pt x="1012825" y="4075049"/>
                  </a:lnTo>
                  <a:lnTo>
                    <a:pt x="994803" y="4124401"/>
                  </a:lnTo>
                  <a:lnTo>
                    <a:pt x="979779" y="4174210"/>
                  </a:lnTo>
                  <a:lnTo>
                    <a:pt x="967943" y="4223702"/>
                  </a:lnTo>
                  <a:lnTo>
                    <a:pt x="959497" y="4272115"/>
                  </a:lnTo>
                  <a:lnTo>
                    <a:pt x="954646" y="4318622"/>
                  </a:lnTo>
                  <a:lnTo>
                    <a:pt x="953744" y="4375683"/>
                  </a:lnTo>
                  <a:lnTo>
                    <a:pt x="958951" y="4427969"/>
                  </a:lnTo>
                  <a:lnTo>
                    <a:pt x="970229" y="4475416"/>
                  </a:lnTo>
                  <a:lnTo>
                    <a:pt x="987552" y="4517987"/>
                  </a:lnTo>
                  <a:lnTo>
                    <a:pt x="1010920" y="4555617"/>
                  </a:lnTo>
                  <a:lnTo>
                    <a:pt x="1045248" y="4591621"/>
                  </a:lnTo>
                  <a:lnTo>
                    <a:pt x="1086396" y="4621504"/>
                  </a:lnTo>
                  <a:lnTo>
                    <a:pt x="1133081" y="4644593"/>
                  </a:lnTo>
                  <a:lnTo>
                    <a:pt x="1183957" y="4660227"/>
                  </a:lnTo>
                  <a:lnTo>
                    <a:pt x="1237742" y="4667745"/>
                  </a:lnTo>
                  <a:lnTo>
                    <a:pt x="1251585" y="4668520"/>
                  </a:lnTo>
                  <a:lnTo>
                    <a:pt x="1258570" y="4668520"/>
                  </a:lnTo>
                  <a:lnTo>
                    <a:pt x="1306169" y="4665103"/>
                  </a:lnTo>
                  <a:lnTo>
                    <a:pt x="1351546" y="4654994"/>
                  </a:lnTo>
                  <a:lnTo>
                    <a:pt x="1375117" y="4645787"/>
                  </a:lnTo>
                  <a:lnTo>
                    <a:pt x="1393863" y="4638472"/>
                  </a:lnTo>
                  <a:lnTo>
                    <a:pt x="1432306" y="4615802"/>
                  </a:lnTo>
                  <a:lnTo>
                    <a:pt x="1466088" y="4587214"/>
                  </a:lnTo>
                  <a:lnTo>
                    <a:pt x="1498981" y="4544898"/>
                  </a:lnTo>
                  <a:lnTo>
                    <a:pt x="1522564" y="4498391"/>
                  </a:lnTo>
                  <a:lnTo>
                    <a:pt x="1536763" y="4447845"/>
                  </a:lnTo>
                  <a:lnTo>
                    <a:pt x="1541526" y="4393387"/>
                  </a:lnTo>
                  <a:close/>
                </a:path>
                <a:path w="2259965" h="4668520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  <a:path w="2259965" h="4668520">
                  <a:moveTo>
                    <a:pt x="2259457" y="4392993"/>
                  </a:moveTo>
                  <a:lnTo>
                    <a:pt x="2254593" y="4335513"/>
                  </a:lnTo>
                  <a:lnTo>
                    <a:pt x="2239911" y="4284192"/>
                  </a:lnTo>
                  <a:lnTo>
                    <a:pt x="2237486" y="4279722"/>
                  </a:lnTo>
                  <a:lnTo>
                    <a:pt x="2237486" y="4393387"/>
                  </a:lnTo>
                  <a:lnTo>
                    <a:pt x="2232990" y="4444517"/>
                  </a:lnTo>
                  <a:lnTo>
                    <a:pt x="2219426" y="4491164"/>
                  </a:lnTo>
                  <a:lnTo>
                    <a:pt x="2196706" y="4533633"/>
                  </a:lnTo>
                  <a:lnTo>
                    <a:pt x="2164715" y="4572178"/>
                  </a:lnTo>
                  <a:lnTo>
                    <a:pt x="2130920" y="4600143"/>
                  </a:lnTo>
                  <a:lnTo>
                    <a:pt x="2092083" y="4621847"/>
                  </a:lnTo>
                  <a:lnTo>
                    <a:pt x="2049183" y="4636922"/>
                  </a:lnTo>
                  <a:lnTo>
                    <a:pt x="2003209" y="4645012"/>
                  </a:lnTo>
                  <a:lnTo>
                    <a:pt x="1955165" y="4645787"/>
                  </a:lnTo>
                  <a:lnTo>
                    <a:pt x="1905698" y="4638814"/>
                  </a:lnTo>
                  <a:lnTo>
                    <a:pt x="1858848" y="4624336"/>
                  </a:lnTo>
                  <a:lnTo>
                    <a:pt x="1815820" y="4602975"/>
                  </a:lnTo>
                  <a:lnTo>
                    <a:pt x="1777847" y="4575365"/>
                  </a:lnTo>
                  <a:lnTo>
                    <a:pt x="1746123" y="4542129"/>
                  </a:lnTo>
                  <a:lnTo>
                    <a:pt x="1720037" y="4499305"/>
                  </a:lnTo>
                  <a:lnTo>
                    <a:pt x="1703158" y="4452010"/>
                  </a:lnTo>
                  <a:lnTo>
                    <a:pt x="1694205" y="4401655"/>
                  </a:lnTo>
                  <a:lnTo>
                    <a:pt x="1691919" y="4349661"/>
                  </a:lnTo>
                  <a:lnTo>
                    <a:pt x="1695069" y="4297477"/>
                  </a:lnTo>
                  <a:lnTo>
                    <a:pt x="1702358" y="4246499"/>
                  </a:lnTo>
                  <a:lnTo>
                    <a:pt x="1712569" y="4198150"/>
                  </a:lnTo>
                  <a:lnTo>
                    <a:pt x="1724418" y="4153878"/>
                  </a:lnTo>
                  <a:lnTo>
                    <a:pt x="1736648" y="4115079"/>
                  </a:lnTo>
                  <a:lnTo>
                    <a:pt x="1768640" y="4038104"/>
                  </a:lnTo>
                  <a:lnTo>
                    <a:pt x="1792935" y="3994886"/>
                  </a:lnTo>
                  <a:lnTo>
                    <a:pt x="1820799" y="3953624"/>
                  </a:lnTo>
                  <a:lnTo>
                    <a:pt x="1852155" y="3914381"/>
                  </a:lnTo>
                  <a:lnTo>
                    <a:pt x="1886927" y="3877246"/>
                  </a:lnTo>
                  <a:lnTo>
                    <a:pt x="1924964" y="3842372"/>
                  </a:lnTo>
                  <a:lnTo>
                    <a:pt x="1966226" y="3809771"/>
                  </a:lnTo>
                  <a:lnTo>
                    <a:pt x="2010613" y="3779570"/>
                  </a:lnTo>
                  <a:lnTo>
                    <a:pt x="2058035" y="3751834"/>
                  </a:lnTo>
                  <a:lnTo>
                    <a:pt x="2140077" y="3900932"/>
                  </a:lnTo>
                  <a:lnTo>
                    <a:pt x="2094445" y="3924084"/>
                  </a:lnTo>
                  <a:lnTo>
                    <a:pt x="2053513" y="3953129"/>
                  </a:lnTo>
                  <a:lnTo>
                    <a:pt x="2017356" y="3988028"/>
                  </a:lnTo>
                  <a:lnTo>
                    <a:pt x="1986038" y="4028744"/>
                  </a:lnTo>
                  <a:lnTo>
                    <a:pt x="1959648" y="4075252"/>
                  </a:lnTo>
                  <a:lnTo>
                    <a:pt x="1938274" y="4127500"/>
                  </a:lnTo>
                  <a:lnTo>
                    <a:pt x="1933194" y="4142105"/>
                  </a:lnTo>
                  <a:lnTo>
                    <a:pt x="1969135" y="4142105"/>
                  </a:lnTo>
                  <a:lnTo>
                    <a:pt x="2029079" y="4146651"/>
                  </a:lnTo>
                  <a:lnTo>
                    <a:pt x="2081784" y="4160266"/>
                  </a:lnTo>
                  <a:lnTo>
                    <a:pt x="2127046" y="4182922"/>
                  </a:lnTo>
                  <a:lnTo>
                    <a:pt x="2164715" y="4214584"/>
                  </a:lnTo>
                  <a:lnTo>
                    <a:pt x="2196871" y="4251528"/>
                  </a:lnTo>
                  <a:lnTo>
                    <a:pt x="2219477" y="4293197"/>
                  </a:lnTo>
                  <a:lnTo>
                    <a:pt x="2232990" y="4340364"/>
                  </a:lnTo>
                  <a:lnTo>
                    <a:pt x="2237486" y="4393387"/>
                  </a:lnTo>
                  <a:lnTo>
                    <a:pt x="2237486" y="4279722"/>
                  </a:lnTo>
                  <a:lnTo>
                    <a:pt x="2215248" y="4238714"/>
                  </a:lnTo>
                  <a:lnTo>
                    <a:pt x="2180463" y="4198747"/>
                  </a:lnTo>
                  <a:lnTo>
                    <a:pt x="2148306" y="4170451"/>
                  </a:lnTo>
                  <a:lnTo>
                    <a:pt x="2111044" y="4148340"/>
                  </a:lnTo>
                  <a:lnTo>
                    <a:pt x="2068715" y="4132491"/>
                  </a:lnTo>
                  <a:lnTo>
                    <a:pt x="2021395" y="4122953"/>
                  </a:lnTo>
                  <a:lnTo>
                    <a:pt x="1969135" y="4119753"/>
                  </a:lnTo>
                  <a:lnTo>
                    <a:pt x="1964055" y="4119753"/>
                  </a:lnTo>
                  <a:lnTo>
                    <a:pt x="1985251" y="4072305"/>
                  </a:lnTo>
                  <a:lnTo>
                    <a:pt x="2011070" y="4030180"/>
                  </a:lnTo>
                  <a:lnTo>
                    <a:pt x="2041474" y="3993464"/>
                  </a:lnTo>
                  <a:lnTo>
                    <a:pt x="2076361" y="3962196"/>
                  </a:lnTo>
                  <a:lnTo>
                    <a:pt x="2115693" y="3936454"/>
                  </a:lnTo>
                  <a:lnTo>
                    <a:pt x="2159381" y="3916299"/>
                  </a:lnTo>
                  <a:lnTo>
                    <a:pt x="2171319" y="3911727"/>
                  </a:lnTo>
                  <a:lnTo>
                    <a:pt x="2083282" y="3751834"/>
                  </a:lnTo>
                  <a:lnTo>
                    <a:pt x="2066925" y="3722116"/>
                  </a:lnTo>
                  <a:lnTo>
                    <a:pt x="2057273" y="3727069"/>
                  </a:lnTo>
                  <a:lnTo>
                    <a:pt x="2011743" y="3752850"/>
                  </a:lnTo>
                  <a:lnTo>
                    <a:pt x="1968817" y="3780828"/>
                  </a:lnTo>
                  <a:lnTo>
                    <a:pt x="1928558" y="3810939"/>
                  </a:lnTo>
                  <a:lnTo>
                    <a:pt x="1891030" y="3843109"/>
                  </a:lnTo>
                  <a:lnTo>
                    <a:pt x="1856308" y="3877272"/>
                  </a:lnTo>
                  <a:lnTo>
                    <a:pt x="1824494" y="3913301"/>
                  </a:lnTo>
                  <a:lnTo>
                    <a:pt x="1795640" y="3951186"/>
                  </a:lnTo>
                  <a:lnTo>
                    <a:pt x="1769808" y="3990822"/>
                  </a:lnTo>
                  <a:lnTo>
                    <a:pt x="1747100" y="4032135"/>
                  </a:lnTo>
                  <a:lnTo>
                    <a:pt x="1727581" y="4075049"/>
                  </a:lnTo>
                  <a:lnTo>
                    <a:pt x="1705381" y="4140708"/>
                  </a:lnTo>
                  <a:lnTo>
                    <a:pt x="1694091" y="4181525"/>
                  </a:lnTo>
                  <a:lnTo>
                    <a:pt x="1683981" y="4226217"/>
                  </a:lnTo>
                  <a:lnTo>
                    <a:pt x="1676031" y="4273677"/>
                  </a:lnTo>
                  <a:lnTo>
                    <a:pt x="1671243" y="4322826"/>
                  </a:lnTo>
                  <a:lnTo>
                    <a:pt x="1670596" y="4372534"/>
                  </a:lnTo>
                  <a:lnTo>
                    <a:pt x="1675066" y="4421733"/>
                  </a:lnTo>
                  <a:lnTo>
                    <a:pt x="1685658" y="4469320"/>
                  </a:lnTo>
                  <a:lnTo>
                    <a:pt x="1703336" y="4514177"/>
                  </a:lnTo>
                  <a:lnTo>
                    <a:pt x="1729105" y="4555223"/>
                  </a:lnTo>
                  <a:lnTo>
                    <a:pt x="1763255" y="4591240"/>
                  </a:lnTo>
                  <a:lnTo>
                    <a:pt x="1804174" y="4621123"/>
                  </a:lnTo>
                  <a:lnTo>
                    <a:pt x="1850504" y="4644212"/>
                  </a:lnTo>
                  <a:lnTo>
                    <a:pt x="1900897" y="4659846"/>
                  </a:lnTo>
                  <a:lnTo>
                    <a:pt x="1954022" y="4667364"/>
                  </a:lnTo>
                  <a:lnTo>
                    <a:pt x="1967865" y="4668139"/>
                  </a:lnTo>
                  <a:lnTo>
                    <a:pt x="1974469" y="4668139"/>
                  </a:lnTo>
                  <a:lnTo>
                    <a:pt x="2021522" y="4664761"/>
                  </a:lnTo>
                  <a:lnTo>
                    <a:pt x="2066442" y="4654753"/>
                  </a:lnTo>
                  <a:lnTo>
                    <a:pt x="2089340" y="4645787"/>
                  </a:lnTo>
                  <a:lnTo>
                    <a:pt x="2108390" y="4638345"/>
                  </a:lnTo>
                  <a:lnTo>
                    <a:pt x="2146554" y="4615764"/>
                  </a:lnTo>
                  <a:lnTo>
                    <a:pt x="2180082" y="4587214"/>
                  </a:lnTo>
                  <a:lnTo>
                    <a:pt x="2214765" y="4545495"/>
                  </a:lnTo>
                  <a:lnTo>
                    <a:pt x="2239581" y="4499064"/>
                  </a:lnTo>
                  <a:lnTo>
                    <a:pt x="2254478" y="4448162"/>
                  </a:lnTo>
                  <a:lnTo>
                    <a:pt x="2259457" y="4392993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13028" y="2753359"/>
            <a:ext cx="591947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L'obiettivo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Macmillan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Support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tutti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malati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cancro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vivere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vita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nel modo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più completo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possibile,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fornendo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supporto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fisico,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finanziario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ed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emotivo.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Macmillan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ritiene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"raccontare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storia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entrare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contatto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le persone,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ad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altri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sentirsi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meno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soli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persino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oncologici.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Può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 terapeutico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elaborare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esperienza".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27629" y="9063990"/>
            <a:ext cx="2985770" cy="1200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3175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"È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stato molto utile ascoltare le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storie degli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altri. 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Inizialmente</a:t>
            </a:r>
            <a:r>
              <a:rPr dirty="0" sz="11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hanno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fornito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guida,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ma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anche </a:t>
            </a:r>
            <a:r>
              <a:rPr dirty="0" sz="1100" spc="-22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i messaggi mi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hanno fatto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capire che tutti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hanno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una storia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che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vale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pena ascoltare (me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compresa!)".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Mhairi,</a:t>
            </a:r>
            <a:r>
              <a:rPr dirty="0" sz="11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dirty="0" sz="11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Storyteller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1675" y="5223458"/>
            <a:ext cx="3114675" cy="32721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linea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l'obiettivo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affette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tumore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convinta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dell'impatto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positivo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narrazione,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Macmillan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Cancer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Support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un'opportunità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facile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utilizzo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coloro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stati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colpiti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cancro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storie.</a:t>
            </a:r>
            <a:r>
              <a:rPr dirty="0" sz="1200" spc="3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Volevano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risultato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terapeutico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coloro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vivono con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cancro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incoraggiare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condivisione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tra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pari,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fornire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qualcosa che potesse essere usato come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strumento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ascolto sociale 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modo 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enti statutari potessero monitorare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fee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dba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k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12350"/>
            <a:chOff x="-6349" y="0"/>
            <a:chExt cx="7565390" cy="9912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13384" y="1812670"/>
              <a:ext cx="4407535" cy="276225"/>
            </a:xfrm>
            <a:custGeom>
              <a:avLst/>
              <a:gdLst/>
              <a:ahLst/>
              <a:cxnLst/>
              <a:rect l="l" t="t" r="r" b="b"/>
              <a:pathLst>
                <a:path w="4407535" h="276225">
                  <a:moveTo>
                    <a:pt x="4407408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4407408" y="275844"/>
                  </a:lnTo>
                  <a:lnTo>
                    <a:pt x="4407408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30595"/>
              <a:ext cx="7559039" cy="43815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-12700" y="1821560"/>
            <a:ext cx="5241925" cy="32092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 strike="sngStrike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5" b="1" strike="sngStrike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 strike="noStrike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 algn="just" marL="850265" marR="1531620">
              <a:lnSpc>
                <a:spcPct val="100000"/>
              </a:lnSpc>
              <a:spcBef>
                <a:spcPts val="155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soluzione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stata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MacMillan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Storytelling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Project.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50265" marR="1530985">
              <a:lnSpc>
                <a:spcPct val="100000"/>
              </a:lnSpc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colpite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cancro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raccontare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storie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parole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proprie,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fornendo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formazione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assistenza </a:t>
            </a:r>
            <a:r>
              <a:rPr dirty="0" sz="1200" spc="-175">
                <a:solidFill>
                  <a:srgbClr val="5C5C5C"/>
                </a:solidFill>
                <a:latin typeface="Lucida Sans Unicode"/>
                <a:cs typeface="Lucida Sans Unicode"/>
              </a:rPr>
              <a:t>1-2-1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consentire loro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farlo.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storie,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autorizzate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scrittore,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venivano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poi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pubblicate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nella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biblioteca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MacMillan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l'organizzazione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benefica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ese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tava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gni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mes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50265" marR="1534160">
              <a:lnSpc>
                <a:spcPct val="100000"/>
              </a:lnSpc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Puoi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leggere 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più sul progetto </a:t>
            </a:r>
            <a:r>
              <a:rPr dirty="0" u="sng" sz="1200" spc="-1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4"/>
              </a:rPr>
              <a:t>here</a:t>
            </a:r>
            <a:r>
              <a:rPr dirty="0" sz="1200" spc="-10">
                <a:solidFill>
                  <a:srgbClr val="853693"/>
                </a:solidFill>
                <a:latin typeface="Lucida Sans Unicode"/>
                <a:cs typeface="Lucida Sans Unicode"/>
                <a:hlinkClick r:id="rId4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10">
                <a:solidFill>
                  <a:srgbClr val="853693"/>
                </a:solidFill>
                <a:uFill>
                  <a:solidFill>
                    <a:srgbClr val="853693"/>
                  </a:solidFill>
                </a:uFill>
                <a:latin typeface="Lucida Sans Unicode"/>
                <a:cs typeface="Lucida Sans Unicode"/>
                <a:hlinkClick r:id="rId5"/>
              </a:rPr>
              <a:t>here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2187"/>
            <a:ext cx="7559040" cy="9063355"/>
            <a:chOff x="0" y="742187"/>
            <a:chExt cx="7559040" cy="906335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2127" y="2368295"/>
              <a:ext cx="3486912" cy="4158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1100" y="742187"/>
              <a:ext cx="2086355" cy="5608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108191"/>
              <a:ext cx="3852544" cy="2400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88" y="6315455"/>
              <a:ext cx="3150108" cy="17419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44140" y="5820142"/>
              <a:ext cx="959231" cy="9577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40844" y="5980370"/>
              <a:ext cx="731760" cy="7314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18687" y="7405115"/>
              <a:ext cx="3840353" cy="2400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11979" y="7626095"/>
              <a:ext cx="3147060" cy="17419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98391" y="8360651"/>
              <a:ext cx="957719" cy="9577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94687" y="8520892"/>
              <a:ext cx="731690" cy="73146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881870"/>
            <a:chOff x="-6349" y="0"/>
            <a:chExt cx="7565390" cy="9881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8031"/>
              <a:ext cx="7559039" cy="50535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87983" y="6254876"/>
            <a:ext cx="2950210" cy="3317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Macmillan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Cancer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collaborato</a:t>
            </a:r>
            <a:r>
              <a:rPr dirty="0" sz="1200" spc="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Scottish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Book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Trust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realizzare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workshop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gruppo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durata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7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settimane,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svolto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brevi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esercitazioni</a:t>
            </a:r>
            <a:r>
              <a:rPr dirty="0" sz="120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durata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ore,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colpite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dal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cancro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scrivere 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storia,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registrare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narrazione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montarla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video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sempl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ici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gruppi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trasformati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reti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supporto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pari,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offrendo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l'opportunità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entrare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contatto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persone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trovano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situazione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simile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esperienze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consigli.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8255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autori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storie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scelto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dove</a:t>
            </a:r>
            <a:r>
              <a:rPr dirty="0" sz="1200" spc="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pubblicare</a:t>
            </a:r>
            <a:r>
              <a:rPr dirty="0" sz="1200" spc="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storie.</a:t>
            </a:r>
            <a:r>
              <a:rPr dirty="0" sz="1200" spc="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Alcuni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1380" y="6254876"/>
            <a:ext cx="294830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scelto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solo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amici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familiari,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mentre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molti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scelto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sulle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piattaforme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Macmillan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Ma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13525" y="1776094"/>
            <a:ext cx="4461510" cy="4073525"/>
            <a:chOff x="-13525" y="1776094"/>
            <a:chExt cx="4461510" cy="4073525"/>
          </a:xfrm>
        </p:grpSpPr>
        <p:sp>
          <p:nvSpPr>
            <p:cNvPr id="10" name="object 10"/>
            <p:cNvSpPr/>
            <p:nvPr/>
          </p:nvSpPr>
          <p:spPr>
            <a:xfrm>
              <a:off x="761" y="5697473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3478" y="1776094"/>
              <a:ext cx="3744595" cy="4073525"/>
            </a:xfrm>
            <a:custGeom>
              <a:avLst/>
              <a:gdLst/>
              <a:ahLst/>
              <a:cxnLst/>
              <a:rect l="l" t="t" r="r" b="b"/>
              <a:pathLst>
                <a:path w="3744595" h="4073525">
                  <a:moveTo>
                    <a:pt x="998397" y="0"/>
                  </a:moveTo>
                  <a:lnTo>
                    <a:pt x="16941" y="0"/>
                  </a:lnTo>
                  <a:lnTo>
                    <a:pt x="16941" y="275844"/>
                  </a:lnTo>
                  <a:lnTo>
                    <a:pt x="998397" y="275844"/>
                  </a:lnTo>
                  <a:lnTo>
                    <a:pt x="998397" y="0"/>
                  </a:lnTo>
                  <a:close/>
                </a:path>
                <a:path w="3744595" h="4073525">
                  <a:moveTo>
                    <a:pt x="3744468" y="3797693"/>
                  </a:moveTo>
                  <a:lnTo>
                    <a:pt x="0" y="3797693"/>
                  </a:lnTo>
                  <a:lnTo>
                    <a:pt x="0" y="4073525"/>
                  </a:lnTo>
                  <a:lnTo>
                    <a:pt x="3744468" y="4073525"/>
                  </a:lnTo>
                  <a:lnTo>
                    <a:pt x="3744468" y="3797693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03478" y="5583173"/>
            <a:ext cx="3744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16236" y="5581918"/>
            <a:ext cx="428625" cy="276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43171" y="742187"/>
            <a:ext cx="3515995" cy="8600440"/>
            <a:chOff x="4043171" y="742187"/>
            <a:chExt cx="3515995" cy="860044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3171" y="2084196"/>
              <a:ext cx="3515868" cy="41459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1099" y="742187"/>
              <a:ext cx="2086355" cy="5608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85003" y="7438644"/>
              <a:ext cx="2574036" cy="190347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-12700" y="1784985"/>
            <a:ext cx="3569335" cy="26581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790" algn="l"/>
              </a:tabLst>
            </a:pP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strike="sngStrike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600" spc="-105" b="1" strike="sngStrike">
                <a:solidFill>
                  <a:srgbClr val="FFFFFF"/>
                </a:solidFill>
                <a:latin typeface="Arial"/>
                <a:cs typeface="Arial"/>
              </a:rPr>
              <a:t>L’IMPAT</a:t>
            </a:r>
            <a:r>
              <a:rPr dirty="0" sz="1600" spc="-105" b="1" strike="noStrike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Arial"/>
              <a:cs typeface="Arial"/>
            </a:endParaRPr>
          </a:p>
          <a:p>
            <a:pPr algn="just" marL="848360" marR="5080">
              <a:lnSpc>
                <a:spcPct val="100000"/>
              </a:lnSpc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Beneficio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terapeutico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48360" marR="5080">
              <a:lnSpc>
                <a:spcPct val="100000"/>
              </a:lnSpc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permesso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facile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supporto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848360" marR="5080">
              <a:lnSpc>
                <a:spcPct val="100000"/>
              </a:lnSpc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Fornisce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MacMillan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generati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dagli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utenti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messaggio.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1150">
              <a:latin typeface="Lucida Sans Unicode"/>
              <a:cs typeface="Lucida Sans Unicode"/>
            </a:endParaRPr>
          </a:p>
          <a:p>
            <a:pPr marL="727710">
              <a:lnSpc>
                <a:spcPct val="100000"/>
              </a:lnSpc>
            </a:pPr>
            <a:r>
              <a:rPr dirty="0" sz="1450" spc="-150" b="1" i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1450" spc="-30" b="1" i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450" spc="-70" b="1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450" spc="-195" b="1" i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1450" spc="15" b="1" i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450" spc="-30" b="1" i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450" spc="-30" b="1" i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1450" spc="-15" b="1" i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450" spc="-30" b="1" i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450" spc="-85" b="1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450" spc="-20" b="1" i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1450" spc="-50" b="1" i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1450" spc="-65" b="1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450" spc="-180" b="1" i="1">
                <a:solidFill>
                  <a:srgbClr val="853693"/>
                </a:solidFill>
                <a:latin typeface="Arial"/>
                <a:cs typeface="Arial"/>
              </a:rPr>
              <a:t>K</a:t>
            </a:r>
            <a:r>
              <a:rPr dirty="0" sz="1450" spc="-25" b="1" i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450" spc="15" b="1" i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450" spc="-45" b="1" i="1">
                <a:solidFill>
                  <a:srgbClr val="853693"/>
                </a:solidFill>
                <a:latin typeface="Arial"/>
                <a:cs typeface="Arial"/>
              </a:rPr>
              <a:t>y</a:t>
            </a:r>
            <a:r>
              <a:rPr dirty="0" sz="1450" spc="-180" b="1" i="1">
                <a:solidFill>
                  <a:srgbClr val="853693"/>
                </a:solidFill>
                <a:latin typeface="Arial"/>
                <a:cs typeface="Arial"/>
              </a:rPr>
              <a:t>’</a:t>
            </a:r>
            <a:r>
              <a:rPr dirty="0" sz="1450" spc="-110" b="1" i="1">
                <a:solidFill>
                  <a:srgbClr val="853693"/>
                </a:solidFill>
                <a:latin typeface="Arial"/>
                <a:cs typeface="Arial"/>
              </a:rPr>
              <a:t>:</a:t>
            </a:r>
            <a:r>
              <a:rPr dirty="0" sz="1450" spc="-70" b="1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450" spc="-155" b="1" i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450" spc="-15" b="1" i="1">
                <a:solidFill>
                  <a:srgbClr val="853693"/>
                </a:solidFill>
                <a:latin typeface="Arial"/>
                <a:cs typeface="Arial"/>
              </a:rPr>
              <a:t>h</a:t>
            </a:r>
            <a:r>
              <a:rPr dirty="0" sz="1450" spc="-20" b="1" i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1450" spc="-15" b="1" i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1450" spc="-5" b="1" i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1450" spc="-75" b="1" i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1450" spc="-155" b="1" i="1">
                <a:solidFill>
                  <a:srgbClr val="853693"/>
                </a:solidFill>
                <a:latin typeface="Arial"/>
                <a:cs typeface="Arial"/>
              </a:rPr>
              <a:t>C</a:t>
            </a:r>
            <a:r>
              <a:rPr dirty="0" sz="1450" spc="-30" b="1" i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1450" spc="-25" b="1" i="1">
                <a:solidFill>
                  <a:srgbClr val="853693"/>
                </a:solidFill>
                <a:latin typeface="Arial"/>
                <a:cs typeface="Arial"/>
              </a:rPr>
              <a:t>de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055198" y="4461836"/>
            <a:ext cx="4504055" cy="5311775"/>
            <a:chOff x="3055198" y="4461836"/>
            <a:chExt cx="4504055" cy="5311775"/>
          </a:xfrm>
        </p:grpSpPr>
        <p:sp>
          <p:nvSpPr>
            <p:cNvPr id="20" name="object 20"/>
            <p:cNvSpPr/>
            <p:nvPr/>
          </p:nvSpPr>
          <p:spPr>
            <a:xfrm>
              <a:off x="3061127" y="4467765"/>
              <a:ext cx="831215" cy="474980"/>
            </a:xfrm>
            <a:custGeom>
              <a:avLst/>
              <a:gdLst/>
              <a:ahLst/>
              <a:cxnLst/>
              <a:rect l="l" t="t" r="r" b="b"/>
              <a:pathLst>
                <a:path w="831214" h="474979">
                  <a:moveTo>
                    <a:pt x="763401" y="474671"/>
                  </a:moveTo>
                  <a:lnTo>
                    <a:pt x="769016" y="471547"/>
                  </a:lnTo>
                  <a:lnTo>
                    <a:pt x="831013" y="253310"/>
                  </a:lnTo>
                  <a:lnTo>
                    <a:pt x="827779" y="247740"/>
                  </a:lnTo>
                  <a:lnTo>
                    <a:pt x="817072" y="244882"/>
                  </a:lnTo>
                  <a:lnTo>
                    <a:pt x="811612" y="247919"/>
                  </a:lnTo>
                  <a:lnTo>
                    <a:pt x="756987" y="439472"/>
                  </a:lnTo>
                  <a:lnTo>
                    <a:pt x="733515" y="381132"/>
                  </a:lnTo>
                  <a:lnTo>
                    <a:pt x="707096" y="328240"/>
                  </a:lnTo>
                  <a:lnTo>
                    <a:pt x="677933" y="280541"/>
                  </a:lnTo>
                  <a:lnTo>
                    <a:pt x="646429" y="237769"/>
                  </a:lnTo>
                  <a:lnTo>
                    <a:pt x="612985" y="199656"/>
                  </a:lnTo>
                  <a:lnTo>
                    <a:pt x="578001" y="165935"/>
                  </a:lnTo>
                  <a:lnTo>
                    <a:pt x="541880" y="136338"/>
                  </a:lnTo>
                  <a:lnTo>
                    <a:pt x="505022" y="110598"/>
                  </a:lnTo>
                  <a:lnTo>
                    <a:pt x="467828" y="88447"/>
                  </a:lnTo>
                  <a:lnTo>
                    <a:pt x="430701" y="69619"/>
                  </a:lnTo>
                  <a:lnTo>
                    <a:pt x="394040" y="53846"/>
                  </a:lnTo>
                  <a:lnTo>
                    <a:pt x="323725" y="30395"/>
                  </a:lnTo>
                  <a:lnTo>
                    <a:pt x="272463" y="17732"/>
                  </a:lnTo>
                  <a:lnTo>
                    <a:pt x="220599" y="8436"/>
                  </a:lnTo>
                  <a:lnTo>
                    <a:pt x="168300" y="2521"/>
                  </a:lnTo>
                  <a:lnTo>
                    <a:pt x="115729" y="0"/>
                  </a:lnTo>
                  <a:lnTo>
                    <a:pt x="63054" y="886"/>
                  </a:lnTo>
                  <a:lnTo>
                    <a:pt x="6677" y="6393"/>
                  </a:lnTo>
                  <a:lnTo>
                    <a:pt x="1772" y="9122"/>
                  </a:lnTo>
                  <a:lnTo>
                    <a:pt x="0" y="15306"/>
                  </a:lnTo>
                  <a:lnTo>
                    <a:pt x="4729" y="23825"/>
                  </a:lnTo>
                  <a:lnTo>
                    <a:pt x="8713" y="25866"/>
                  </a:lnTo>
                  <a:lnTo>
                    <a:pt x="64119" y="21198"/>
                  </a:lnTo>
                  <a:lnTo>
                    <a:pt x="115491" y="20347"/>
                  </a:lnTo>
                  <a:lnTo>
                    <a:pt x="166760" y="22818"/>
                  </a:lnTo>
                  <a:lnTo>
                    <a:pt x="217763" y="28598"/>
                  </a:lnTo>
                  <a:lnTo>
                    <a:pt x="268339" y="37676"/>
                  </a:lnTo>
                  <a:lnTo>
                    <a:pt x="318327" y="50037"/>
                  </a:lnTo>
                  <a:lnTo>
                    <a:pt x="392237" y="75064"/>
                  </a:lnTo>
                  <a:lnTo>
                    <a:pt x="430803" y="92241"/>
                  </a:lnTo>
                  <a:lnTo>
                    <a:pt x="469787" y="112967"/>
                  </a:lnTo>
                  <a:lnTo>
                    <a:pt x="508696" y="137569"/>
                  </a:lnTo>
                  <a:lnTo>
                    <a:pt x="547036" y="166377"/>
                  </a:lnTo>
                  <a:lnTo>
                    <a:pt x="584316" y="199720"/>
                  </a:lnTo>
                  <a:lnTo>
                    <a:pt x="620042" y="237927"/>
                  </a:lnTo>
                  <a:lnTo>
                    <a:pt x="653720" y="281328"/>
                  </a:lnTo>
                  <a:lnTo>
                    <a:pt x="684860" y="330250"/>
                  </a:lnTo>
                  <a:lnTo>
                    <a:pt x="712967" y="385025"/>
                  </a:lnTo>
                  <a:lnTo>
                    <a:pt x="737549" y="445980"/>
                  </a:lnTo>
                  <a:lnTo>
                    <a:pt x="550800" y="392898"/>
                  </a:lnTo>
                  <a:lnTo>
                    <a:pt x="545238" y="396118"/>
                  </a:lnTo>
                  <a:lnTo>
                    <a:pt x="542386" y="406839"/>
                  </a:lnTo>
                  <a:lnTo>
                    <a:pt x="545422" y="412296"/>
                  </a:lnTo>
                  <a:lnTo>
                    <a:pt x="763401" y="474671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061127" y="4467765"/>
              <a:ext cx="831215" cy="474980"/>
            </a:xfrm>
            <a:custGeom>
              <a:avLst/>
              <a:gdLst/>
              <a:ahLst/>
              <a:cxnLst/>
              <a:rect l="l" t="t" r="r" b="b"/>
              <a:pathLst>
                <a:path w="831214" h="474979">
                  <a:moveTo>
                    <a:pt x="6677" y="6393"/>
                  </a:moveTo>
                  <a:lnTo>
                    <a:pt x="1772" y="9122"/>
                  </a:lnTo>
                  <a:lnTo>
                    <a:pt x="0" y="15306"/>
                  </a:lnTo>
                  <a:lnTo>
                    <a:pt x="2723" y="20219"/>
                  </a:lnTo>
                  <a:lnTo>
                    <a:pt x="4729" y="23825"/>
                  </a:lnTo>
                  <a:lnTo>
                    <a:pt x="8713" y="25866"/>
                  </a:lnTo>
                  <a:lnTo>
                    <a:pt x="12804" y="25384"/>
                  </a:lnTo>
                  <a:lnTo>
                    <a:pt x="64119" y="21198"/>
                  </a:lnTo>
                  <a:lnTo>
                    <a:pt x="115491" y="20347"/>
                  </a:lnTo>
                  <a:lnTo>
                    <a:pt x="166760" y="22818"/>
                  </a:lnTo>
                  <a:lnTo>
                    <a:pt x="217763" y="28598"/>
                  </a:lnTo>
                  <a:lnTo>
                    <a:pt x="268339" y="37676"/>
                  </a:lnTo>
                  <a:lnTo>
                    <a:pt x="318327" y="50037"/>
                  </a:lnTo>
                  <a:lnTo>
                    <a:pt x="392237" y="75064"/>
                  </a:lnTo>
                  <a:lnTo>
                    <a:pt x="430803" y="92241"/>
                  </a:lnTo>
                  <a:lnTo>
                    <a:pt x="469787" y="112967"/>
                  </a:lnTo>
                  <a:lnTo>
                    <a:pt x="508696" y="137569"/>
                  </a:lnTo>
                  <a:lnTo>
                    <a:pt x="547036" y="166377"/>
                  </a:lnTo>
                  <a:lnTo>
                    <a:pt x="584316" y="199720"/>
                  </a:lnTo>
                  <a:lnTo>
                    <a:pt x="620042" y="237927"/>
                  </a:lnTo>
                  <a:lnTo>
                    <a:pt x="653720" y="281328"/>
                  </a:lnTo>
                  <a:lnTo>
                    <a:pt x="684860" y="330250"/>
                  </a:lnTo>
                  <a:lnTo>
                    <a:pt x="712967" y="385025"/>
                  </a:lnTo>
                  <a:lnTo>
                    <a:pt x="737549" y="445980"/>
                  </a:lnTo>
                  <a:lnTo>
                    <a:pt x="737417" y="446073"/>
                  </a:lnTo>
                  <a:lnTo>
                    <a:pt x="556224" y="394341"/>
                  </a:lnTo>
                  <a:lnTo>
                    <a:pt x="550800" y="392898"/>
                  </a:lnTo>
                  <a:lnTo>
                    <a:pt x="545238" y="396118"/>
                  </a:lnTo>
                  <a:lnTo>
                    <a:pt x="543792" y="401547"/>
                  </a:lnTo>
                  <a:lnTo>
                    <a:pt x="542386" y="406839"/>
                  </a:lnTo>
                  <a:lnTo>
                    <a:pt x="545422" y="412296"/>
                  </a:lnTo>
                  <a:lnTo>
                    <a:pt x="550659" y="413891"/>
                  </a:lnTo>
                  <a:lnTo>
                    <a:pt x="757995" y="473121"/>
                  </a:lnTo>
                  <a:lnTo>
                    <a:pt x="763401" y="474671"/>
                  </a:lnTo>
                  <a:lnTo>
                    <a:pt x="769016" y="471547"/>
                  </a:lnTo>
                  <a:lnTo>
                    <a:pt x="770550" y="466136"/>
                  </a:lnTo>
                  <a:lnTo>
                    <a:pt x="829567" y="258740"/>
                  </a:lnTo>
                  <a:lnTo>
                    <a:pt x="831013" y="253310"/>
                  </a:lnTo>
                  <a:lnTo>
                    <a:pt x="827779" y="247740"/>
                  </a:lnTo>
                  <a:lnTo>
                    <a:pt x="822362" y="246293"/>
                  </a:lnTo>
                  <a:lnTo>
                    <a:pt x="817072" y="244882"/>
                  </a:lnTo>
                  <a:lnTo>
                    <a:pt x="811612" y="247919"/>
                  </a:lnTo>
                  <a:lnTo>
                    <a:pt x="810021" y="253158"/>
                  </a:lnTo>
                  <a:lnTo>
                    <a:pt x="756987" y="439472"/>
                  </a:lnTo>
                  <a:lnTo>
                    <a:pt x="733515" y="381132"/>
                  </a:lnTo>
                  <a:lnTo>
                    <a:pt x="707096" y="328240"/>
                  </a:lnTo>
                  <a:lnTo>
                    <a:pt x="677933" y="280541"/>
                  </a:lnTo>
                  <a:lnTo>
                    <a:pt x="646429" y="237769"/>
                  </a:lnTo>
                  <a:lnTo>
                    <a:pt x="612985" y="199656"/>
                  </a:lnTo>
                  <a:lnTo>
                    <a:pt x="578001" y="165935"/>
                  </a:lnTo>
                  <a:lnTo>
                    <a:pt x="541880" y="136338"/>
                  </a:lnTo>
                  <a:lnTo>
                    <a:pt x="505022" y="110598"/>
                  </a:lnTo>
                  <a:lnTo>
                    <a:pt x="467828" y="88447"/>
                  </a:lnTo>
                  <a:lnTo>
                    <a:pt x="430701" y="69619"/>
                  </a:lnTo>
                  <a:lnTo>
                    <a:pt x="394040" y="53846"/>
                  </a:lnTo>
                  <a:lnTo>
                    <a:pt x="323725" y="30395"/>
                  </a:lnTo>
                  <a:lnTo>
                    <a:pt x="272463" y="17732"/>
                  </a:lnTo>
                  <a:lnTo>
                    <a:pt x="220599" y="8436"/>
                  </a:lnTo>
                  <a:lnTo>
                    <a:pt x="168300" y="2521"/>
                  </a:lnTo>
                  <a:lnTo>
                    <a:pt x="115729" y="0"/>
                  </a:lnTo>
                  <a:lnTo>
                    <a:pt x="63054" y="886"/>
                  </a:lnTo>
                  <a:lnTo>
                    <a:pt x="10438" y="5194"/>
                  </a:lnTo>
                  <a:lnTo>
                    <a:pt x="9118" y="5346"/>
                  </a:lnTo>
                  <a:lnTo>
                    <a:pt x="7843" y="5755"/>
                  </a:lnTo>
                  <a:lnTo>
                    <a:pt x="6677" y="6393"/>
                  </a:lnTo>
                </a:path>
              </a:pathLst>
            </a:custGeom>
            <a:ln w="1186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98264" y="7225283"/>
              <a:ext cx="3160776" cy="25481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3148" y="8125955"/>
              <a:ext cx="957719" cy="9577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09133" y="8285674"/>
              <a:ext cx="731718" cy="731379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94203"/>
            <a:ext cx="7565390" cy="7040880"/>
            <a:chOff x="0" y="2394203"/>
            <a:chExt cx="7565390" cy="7040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0957" y="5276087"/>
              <a:ext cx="3458083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4203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3212591"/>
              <a:ext cx="643255" cy="2353310"/>
            </a:xfrm>
            <a:custGeom>
              <a:avLst/>
              <a:gdLst/>
              <a:ahLst/>
              <a:cxnLst/>
              <a:rect l="l" t="t" r="r" b="b"/>
              <a:pathLst>
                <a:path w="643254" h="2353310">
                  <a:moveTo>
                    <a:pt x="65405" y="252984"/>
                  </a:moveTo>
                  <a:lnTo>
                    <a:pt x="102320" y="272117"/>
                  </a:lnTo>
                  <a:lnTo>
                    <a:pt x="137660" y="291539"/>
                  </a:lnTo>
                  <a:lnTo>
                    <a:pt x="182200" y="317163"/>
                  </a:lnTo>
                  <a:lnTo>
                    <a:pt x="234398" y="348715"/>
                  </a:lnTo>
                  <a:lnTo>
                    <a:pt x="292712" y="385918"/>
                  </a:lnTo>
                  <a:lnTo>
                    <a:pt x="355600" y="428498"/>
                  </a:lnTo>
                  <a:lnTo>
                    <a:pt x="394674" y="361785"/>
                  </a:lnTo>
                  <a:lnTo>
                    <a:pt x="433329" y="298924"/>
                  </a:lnTo>
                  <a:lnTo>
                    <a:pt x="470553" y="240848"/>
                  </a:lnTo>
                  <a:lnTo>
                    <a:pt x="505335" y="188492"/>
                  </a:lnTo>
                  <a:lnTo>
                    <a:pt x="536662" y="142789"/>
                  </a:lnTo>
                  <a:lnTo>
                    <a:pt x="563522" y="104676"/>
                  </a:lnTo>
                  <a:lnTo>
                    <a:pt x="599796" y="54952"/>
                  </a:lnTo>
                  <a:lnTo>
                    <a:pt x="607187" y="45212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3310">
                  <a:moveTo>
                    <a:pt x="643127" y="2353056"/>
                  </a:moveTo>
                  <a:lnTo>
                    <a:pt x="598551" y="2353056"/>
                  </a:lnTo>
                  <a:lnTo>
                    <a:pt x="598551" y="1488059"/>
                  </a:lnTo>
                  <a:lnTo>
                    <a:pt x="551296" y="1483015"/>
                  </a:lnTo>
                  <a:lnTo>
                    <a:pt x="505118" y="1474610"/>
                  </a:lnTo>
                  <a:lnTo>
                    <a:pt x="460145" y="1462971"/>
                  </a:lnTo>
                  <a:lnTo>
                    <a:pt x="416502" y="1448225"/>
                  </a:lnTo>
                  <a:lnTo>
                    <a:pt x="374314" y="1430499"/>
                  </a:lnTo>
                  <a:lnTo>
                    <a:pt x="333708" y="1409919"/>
                  </a:lnTo>
                  <a:lnTo>
                    <a:pt x="294809" y="1386614"/>
                  </a:lnTo>
                  <a:lnTo>
                    <a:pt x="257743" y="1360710"/>
                  </a:lnTo>
                  <a:lnTo>
                    <a:pt x="222637" y="1332334"/>
                  </a:lnTo>
                  <a:lnTo>
                    <a:pt x="189615" y="1301614"/>
                  </a:lnTo>
                  <a:lnTo>
                    <a:pt x="158805" y="1268676"/>
                  </a:lnTo>
                  <a:lnTo>
                    <a:pt x="130331" y="1233648"/>
                  </a:lnTo>
                  <a:lnTo>
                    <a:pt x="104321" y="1196657"/>
                  </a:lnTo>
                  <a:lnTo>
                    <a:pt x="80899" y="1157830"/>
                  </a:lnTo>
                  <a:lnTo>
                    <a:pt x="60191" y="1117294"/>
                  </a:lnTo>
                  <a:lnTo>
                    <a:pt x="42324" y="1075177"/>
                  </a:lnTo>
                  <a:lnTo>
                    <a:pt x="27423" y="1031604"/>
                  </a:lnTo>
                  <a:lnTo>
                    <a:pt x="15614" y="986705"/>
                  </a:lnTo>
                  <a:lnTo>
                    <a:pt x="7023" y="940605"/>
                  </a:lnTo>
                  <a:lnTo>
                    <a:pt x="1776" y="893431"/>
                  </a:lnTo>
                  <a:lnTo>
                    <a:pt x="0" y="845312"/>
                  </a:lnTo>
                  <a:lnTo>
                    <a:pt x="0" y="220599"/>
                  </a:lnTo>
                  <a:lnTo>
                    <a:pt x="65405" y="252984"/>
                  </a:lnTo>
                </a:path>
                <a:path w="643254" h="2353310">
                  <a:moveTo>
                    <a:pt x="643127" y="151256"/>
                  </a:moveTo>
                  <a:lnTo>
                    <a:pt x="603351" y="207980"/>
                  </a:lnTo>
                  <a:lnTo>
                    <a:pt x="578048" y="245129"/>
                  </a:lnTo>
                  <a:lnTo>
                    <a:pt x="550592" y="286432"/>
                  </a:lnTo>
                  <a:lnTo>
                    <a:pt x="521535" y="331373"/>
                  </a:lnTo>
                  <a:lnTo>
                    <a:pt x="491428" y="379434"/>
                  </a:lnTo>
                  <a:lnTo>
                    <a:pt x="460824" y="430100"/>
                  </a:lnTo>
                  <a:lnTo>
                    <a:pt x="430276" y="482853"/>
                  </a:lnTo>
                  <a:lnTo>
                    <a:pt x="466250" y="510760"/>
                  </a:lnTo>
                  <a:lnTo>
                    <a:pt x="502383" y="539989"/>
                  </a:lnTo>
                  <a:lnTo>
                    <a:pt x="538432" y="570531"/>
                  </a:lnTo>
                  <a:lnTo>
                    <a:pt x="574152" y="602375"/>
                  </a:lnTo>
                  <a:lnTo>
                    <a:pt x="609301" y="635509"/>
                  </a:lnTo>
                  <a:lnTo>
                    <a:pt x="643127" y="669415"/>
                  </a:lnTo>
                </a:path>
                <a:path w="643254" h="2353310">
                  <a:moveTo>
                    <a:pt x="643127" y="806573"/>
                  </a:moveTo>
                  <a:lnTo>
                    <a:pt x="610058" y="847700"/>
                  </a:lnTo>
                  <a:lnTo>
                    <a:pt x="579006" y="890707"/>
                  </a:lnTo>
                  <a:lnTo>
                    <a:pt x="550860" y="934875"/>
                  </a:lnTo>
                  <a:lnTo>
                    <a:pt x="526000" y="980114"/>
                  </a:lnTo>
                  <a:lnTo>
                    <a:pt x="504807" y="1026339"/>
                  </a:lnTo>
                  <a:lnTo>
                    <a:pt x="487661" y="1073460"/>
                  </a:lnTo>
                  <a:lnTo>
                    <a:pt x="474943" y="1121390"/>
                  </a:lnTo>
                  <a:lnTo>
                    <a:pt x="467033" y="1170042"/>
                  </a:lnTo>
                  <a:lnTo>
                    <a:pt x="464312" y="1219327"/>
                  </a:lnTo>
                  <a:lnTo>
                    <a:pt x="470724" y="1267027"/>
                  </a:lnTo>
                  <a:lnTo>
                    <a:pt x="488818" y="1309929"/>
                  </a:lnTo>
                  <a:lnTo>
                    <a:pt x="516874" y="1346327"/>
                  </a:lnTo>
                  <a:lnTo>
                    <a:pt x="553174" y="1374511"/>
                  </a:lnTo>
                  <a:lnTo>
                    <a:pt x="596001" y="1392776"/>
                  </a:lnTo>
                  <a:lnTo>
                    <a:pt x="643127" y="1399342"/>
                  </a:lnTo>
                </a:path>
                <a:path w="643254" h="2353310">
                  <a:moveTo>
                    <a:pt x="386842" y="1306195"/>
                  </a:moveTo>
                  <a:lnTo>
                    <a:pt x="380668" y="1285478"/>
                  </a:lnTo>
                  <a:lnTo>
                    <a:pt x="376126" y="1264094"/>
                  </a:lnTo>
                  <a:lnTo>
                    <a:pt x="373322" y="1242044"/>
                  </a:lnTo>
                  <a:lnTo>
                    <a:pt x="372364" y="1219327"/>
                  </a:lnTo>
                  <a:lnTo>
                    <a:pt x="374515" y="1171221"/>
                  </a:lnTo>
                  <a:lnTo>
                    <a:pt x="380797" y="1123846"/>
                  </a:lnTo>
                  <a:lnTo>
                    <a:pt x="390951" y="1077245"/>
                  </a:lnTo>
                  <a:lnTo>
                    <a:pt x="404718" y="1031463"/>
                  </a:lnTo>
                  <a:lnTo>
                    <a:pt x="421840" y="986544"/>
                  </a:lnTo>
                  <a:lnTo>
                    <a:pt x="442056" y="942532"/>
                  </a:lnTo>
                  <a:lnTo>
                    <a:pt x="465110" y="899470"/>
                  </a:lnTo>
                  <a:lnTo>
                    <a:pt x="490742" y="857404"/>
                  </a:lnTo>
                  <a:lnTo>
                    <a:pt x="518692" y="816376"/>
                  </a:lnTo>
                  <a:lnTo>
                    <a:pt x="548704" y="776432"/>
                  </a:lnTo>
                  <a:lnTo>
                    <a:pt x="580517" y="737616"/>
                  </a:lnTo>
                  <a:lnTo>
                    <a:pt x="542763" y="700135"/>
                  </a:lnTo>
                  <a:lnTo>
                    <a:pt x="503949" y="664088"/>
                  </a:lnTo>
                  <a:lnTo>
                    <a:pt x="464415" y="629533"/>
                  </a:lnTo>
                  <a:lnTo>
                    <a:pt x="424504" y="596534"/>
                  </a:lnTo>
                  <a:lnTo>
                    <a:pt x="384556" y="565150"/>
                  </a:lnTo>
                  <a:lnTo>
                    <a:pt x="358951" y="615594"/>
                  </a:lnTo>
                  <a:lnTo>
                    <a:pt x="334821" y="666339"/>
                  </a:lnTo>
                  <a:lnTo>
                    <a:pt x="312575" y="716999"/>
                  </a:lnTo>
                  <a:lnTo>
                    <a:pt x="292624" y="767189"/>
                  </a:lnTo>
                  <a:lnTo>
                    <a:pt x="275380" y="816523"/>
                  </a:lnTo>
                  <a:lnTo>
                    <a:pt x="261253" y="864616"/>
                  </a:lnTo>
                  <a:lnTo>
                    <a:pt x="250653" y="911080"/>
                  </a:lnTo>
                  <a:lnTo>
                    <a:pt x="243992" y="955532"/>
                  </a:lnTo>
                  <a:lnTo>
                    <a:pt x="241681" y="997585"/>
                  </a:lnTo>
                  <a:lnTo>
                    <a:pt x="245309" y="1049849"/>
                  </a:lnTo>
                  <a:lnTo>
                    <a:pt x="255363" y="1100110"/>
                  </a:lnTo>
                  <a:lnTo>
                    <a:pt x="271408" y="1147934"/>
                  </a:lnTo>
                  <a:lnTo>
                    <a:pt x="293012" y="1192888"/>
                  </a:lnTo>
                  <a:lnTo>
                    <a:pt x="319741" y="1234538"/>
                  </a:lnTo>
                  <a:lnTo>
                    <a:pt x="351162" y="1272451"/>
                  </a:lnTo>
                  <a:lnTo>
                    <a:pt x="386842" y="1306195"/>
                  </a:lnTo>
                </a:path>
                <a:path w="643254" h="2353310">
                  <a:moveTo>
                    <a:pt x="90805" y="845947"/>
                  </a:moveTo>
                  <a:lnTo>
                    <a:pt x="93133" y="897149"/>
                  </a:lnTo>
                  <a:lnTo>
                    <a:pt x="99991" y="946996"/>
                  </a:lnTo>
                  <a:lnTo>
                    <a:pt x="111188" y="995298"/>
                  </a:lnTo>
                  <a:lnTo>
                    <a:pt x="126534" y="1041865"/>
                  </a:lnTo>
                  <a:lnTo>
                    <a:pt x="145838" y="1086506"/>
                  </a:lnTo>
                  <a:lnTo>
                    <a:pt x="168910" y="1129030"/>
                  </a:lnTo>
                  <a:lnTo>
                    <a:pt x="161163" y="1097276"/>
                  </a:lnTo>
                  <a:lnTo>
                    <a:pt x="155511" y="1064641"/>
                  </a:lnTo>
                  <a:lnTo>
                    <a:pt x="152050" y="1031339"/>
                  </a:lnTo>
                  <a:lnTo>
                    <a:pt x="150876" y="997585"/>
                  </a:lnTo>
                  <a:lnTo>
                    <a:pt x="152990" y="953796"/>
                  </a:lnTo>
                  <a:lnTo>
                    <a:pt x="159102" y="908061"/>
                  </a:lnTo>
                  <a:lnTo>
                    <a:pt x="168867" y="860697"/>
                  </a:lnTo>
                  <a:lnTo>
                    <a:pt x="181941" y="812020"/>
                  </a:lnTo>
                  <a:lnTo>
                    <a:pt x="197977" y="762349"/>
                  </a:lnTo>
                  <a:lnTo>
                    <a:pt x="216630" y="711999"/>
                  </a:lnTo>
                  <a:lnTo>
                    <a:pt x="237556" y="661288"/>
                  </a:lnTo>
                  <a:lnTo>
                    <a:pt x="260408" y="610533"/>
                  </a:lnTo>
                  <a:lnTo>
                    <a:pt x="284843" y="560051"/>
                  </a:lnTo>
                  <a:lnTo>
                    <a:pt x="310515" y="510159"/>
                  </a:lnTo>
                  <a:lnTo>
                    <a:pt x="259209" y="474734"/>
                  </a:lnTo>
                  <a:lnTo>
                    <a:pt x="210627" y="442924"/>
                  </a:lnTo>
                  <a:lnTo>
                    <a:pt x="165728" y="414869"/>
                  </a:lnTo>
                  <a:lnTo>
                    <a:pt x="125468" y="390709"/>
                  </a:lnTo>
                  <a:lnTo>
                    <a:pt x="90805" y="370586"/>
                  </a:lnTo>
                  <a:lnTo>
                    <a:pt x="90805" y="8459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5683186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675" y="5529338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51816" y="275831"/>
                  </a:lnTo>
                  <a:lnTo>
                    <a:pt x="2084832" y="275831"/>
                  </a:lnTo>
                  <a:lnTo>
                    <a:pt x="2138159" y="275831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11938" y="169290"/>
            <a:ext cx="139446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7235" algn="l"/>
              </a:tabLst>
            </a:pPr>
            <a:r>
              <a:rPr dirty="0" u="heavy" spc="-80">
                <a:uFill>
                  <a:solidFill>
                    <a:srgbClr val="93C33C"/>
                  </a:solidFill>
                </a:uFill>
              </a:rPr>
              <a:t> </a:t>
            </a:r>
            <a:r>
              <a:rPr dirty="0" u="heavy" spc="-80">
                <a:uFill>
                  <a:solidFill>
                    <a:srgbClr val="93C33C"/>
                  </a:solidFill>
                </a:uFill>
              </a:rPr>
              <a:t>	</a:t>
            </a:r>
            <a:r>
              <a:rPr dirty="0" spc="85"/>
              <a:t>30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93191" y="6357365"/>
            <a:ext cx="3024505" cy="3653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GRLS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crede nel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potere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storie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raccontate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"con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parole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proprie"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strumento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promuovere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diritti</a:t>
            </a:r>
            <a:r>
              <a:rPr dirty="0" sz="1400" spc="3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donne.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GRLS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consapevole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dell'impatto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positivo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modelli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ruolo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sulle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giovani 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ragazze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e,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nel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suo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lavoro,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scoperto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ci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abbastanza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storie</a:t>
            </a:r>
            <a:r>
              <a:rPr dirty="0" sz="1400" spc="3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successi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sportivi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impatto delle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ragazze.</a:t>
            </a:r>
            <a:endParaRPr sz="14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  <a:spcBef>
                <a:spcPts val="1680"/>
              </a:spcBef>
            </a:pP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GRLS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ha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voluto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aumentare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numero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storie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accessibili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alle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sostiene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mettere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400" spc="-65">
                <a:solidFill>
                  <a:srgbClr val="5C5C5C"/>
                </a:solidFill>
                <a:latin typeface="Lucida Sans Unicode"/>
                <a:cs typeface="Lucida Sans Unicode"/>
              </a:rPr>
              <a:t>ragazze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condizione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400" spc="-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sto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1675" y="5538596"/>
            <a:ext cx="213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675" y="2283713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028" y="1076960"/>
            <a:ext cx="160972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Women</a:t>
            </a:r>
            <a:r>
              <a:rPr dirty="0" sz="2200" spc="-15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Win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3028" y="2605531"/>
            <a:ext cx="5917565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spcBef>
                <a:spcPts val="100"/>
              </a:spcBef>
            </a:pP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Women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Win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nato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2006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fondo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globale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dedicato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promozione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diritti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ragazze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sport.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GRLS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suoi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marchi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gemelli,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obiettivo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sfruttare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potere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sport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gioco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rafforzare le capacità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ragazze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giovani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donne.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GRLS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utilizza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sport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mezzo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promuovere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diritti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ragazze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3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aree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principali: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Aff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za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  <a:p>
            <a:pPr marL="184785" indent="-17272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mp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w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nt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98264" y="333755"/>
            <a:ext cx="3161030" cy="2548255"/>
            <a:chOff x="4398264" y="333755"/>
            <a:chExt cx="3161030" cy="254825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333755"/>
              <a:ext cx="3160776" cy="25481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244" y="556259"/>
              <a:ext cx="2558796" cy="18712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8" y="1234427"/>
              <a:ext cx="957719" cy="957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394908"/>
              <a:ext cx="731718" cy="73137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912350"/>
            <a:chOff x="-6349" y="0"/>
            <a:chExt cx="7565390" cy="9912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13384" y="1812670"/>
              <a:ext cx="4249420" cy="276225"/>
            </a:xfrm>
            <a:custGeom>
              <a:avLst/>
              <a:gdLst/>
              <a:ahLst/>
              <a:cxnLst/>
              <a:rect l="l" t="t" r="r" b="b"/>
              <a:pathLst>
                <a:path w="4249420" h="276225">
                  <a:moveTo>
                    <a:pt x="424891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4248912" y="275844"/>
                  </a:lnTo>
                  <a:lnTo>
                    <a:pt x="42489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30595"/>
              <a:ext cx="7559039" cy="43815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-12700" y="1821560"/>
            <a:ext cx="5084445" cy="3714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 strike="noStrike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Arial"/>
              <a:cs typeface="Arial"/>
            </a:endParaRPr>
          </a:p>
          <a:p>
            <a:pPr algn="just" marL="1020444" marR="137541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21080" algn="l"/>
              </a:tabLst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Miglioramento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competenze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narrazione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ragazze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preso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progetto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laboratori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narrazione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dove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imparato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raccontare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storie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abilità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multimediali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3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spo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1020444" marR="137541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21080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Mostrare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successo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ragazze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giovani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emarginate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nello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sport.</a:t>
            </a:r>
            <a:endParaRPr sz="1200">
              <a:latin typeface="Lucida Sans Unicode"/>
              <a:cs typeface="Lucida Sans Unicode"/>
            </a:endParaRPr>
          </a:p>
          <a:p>
            <a:pPr algn="just" marL="1020444" marR="1375410" indent="-1708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02108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Incoraggiare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maggior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numero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5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30">
                <a:solidFill>
                  <a:srgbClr val="5C5C5C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ru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sport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mezzo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capacità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leadership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ultima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analisi,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la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capacità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rit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6466585"/>
            <a:ext cx="4830445" cy="276225"/>
            <a:chOff x="0" y="6466585"/>
            <a:chExt cx="4830445" cy="276225"/>
          </a:xfrm>
        </p:grpSpPr>
        <p:sp>
          <p:nvSpPr>
            <p:cNvPr id="10" name="object 10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42530" y="6466585"/>
              <a:ext cx="4087495" cy="276225"/>
            </a:xfrm>
            <a:custGeom>
              <a:avLst/>
              <a:gdLst/>
              <a:ahLst/>
              <a:cxnLst/>
              <a:rect l="l" t="t" r="r" b="b"/>
              <a:pathLst>
                <a:path w="4087495" h="276225">
                  <a:moveTo>
                    <a:pt x="1176528" y="0"/>
                  </a:moveTo>
                  <a:lnTo>
                    <a:pt x="428244" y="0"/>
                  </a:lnTo>
                  <a:lnTo>
                    <a:pt x="37947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379476" y="275844"/>
                  </a:lnTo>
                  <a:lnTo>
                    <a:pt x="428244" y="275844"/>
                  </a:lnTo>
                  <a:lnTo>
                    <a:pt x="1176528" y="275844"/>
                  </a:lnTo>
                  <a:lnTo>
                    <a:pt x="1176528" y="0"/>
                  </a:lnTo>
                  <a:close/>
                </a:path>
                <a:path w="4087495" h="276225">
                  <a:moveTo>
                    <a:pt x="4087406" y="0"/>
                  </a:moveTo>
                  <a:lnTo>
                    <a:pt x="3078518" y="0"/>
                  </a:lnTo>
                  <a:lnTo>
                    <a:pt x="3031274" y="0"/>
                  </a:lnTo>
                  <a:lnTo>
                    <a:pt x="1223810" y="0"/>
                  </a:lnTo>
                  <a:lnTo>
                    <a:pt x="1176566" y="0"/>
                  </a:lnTo>
                  <a:lnTo>
                    <a:pt x="1176566" y="275844"/>
                  </a:lnTo>
                  <a:lnTo>
                    <a:pt x="1223810" y="275844"/>
                  </a:lnTo>
                  <a:lnTo>
                    <a:pt x="3031274" y="275844"/>
                  </a:lnTo>
                  <a:lnTo>
                    <a:pt x="3078518" y="275844"/>
                  </a:lnTo>
                  <a:lnTo>
                    <a:pt x="4087406" y="275844"/>
                  </a:lnTo>
                  <a:lnTo>
                    <a:pt x="40874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42530" y="6476238"/>
            <a:ext cx="40874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-8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2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4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LU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4339" y="7189978"/>
            <a:ext cx="2952750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GRLS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progetto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Storytelling.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L'idea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era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quella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creare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forum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cui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emarginate</a:t>
            </a:r>
            <a:r>
              <a:rPr dirty="0" sz="1200" spc="3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tutto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mondo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potessero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proprie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storie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sport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successo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GRLS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chiesto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alle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ragazze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giovani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partecipavano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suoi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vari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programmi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raccontare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storie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riguardavano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risultati sportivi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ottenuti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mezzo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quali: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Genitorialità,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malattia,</a:t>
            </a:r>
            <a:r>
              <a:rPr dirty="0" sz="1200" spc="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isolamento,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49014" y="7189978"/>
            <a:ext cx="295211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ver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à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storie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pubblicate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web</a:t>
            </a:r>
            <a:r>
              <a:rPr dirty="0" sz="1200" spc="3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GRLS hanno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scopo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aiutare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 fiducia in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stesse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a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raggiungere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obiettivi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prefissati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mostrare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sport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come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un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ambiente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sicuro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capacità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 delle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ragazze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giovani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donne.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Leg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4"/>
              </a:rPr>
              <a:t>h</a:t>
            </a:r>
            <a:r>
              <a:rPr dirty="0" u="sng"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4"/>
              </a:rPr>
              <a:t>e</a:t>
            </a:r>
            <a:r>
              <a:rPr dirty="0" u="sng" sz="12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4"/>
              </a:rPr>
              <a:t>r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4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72128" y="524255"/>
            <a:ext cx="3487420" cy="6003290"/>
            <a:chOff x="4072128" y="524255"/>
            <a:chExt cx="3487420" cy="600329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2128" y="2368295"/>
              <a:ext cx="3486912" cy="41589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6844" y="524255"/>
              <a:ext cx="2610611" cy="905255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4451603"/>
            <a:ext cx="4909185" cy="5949315"/>
            <a:chOff x="-6350" y="4451603"/>
            <a:chExt cx="4909185" cy="5949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9" y="4451603"/>
              <a:ext cx="4895088" cy="56647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9" y="5370575"/>
              <a:ext cx="513715" cy="0"/>
            </a:xfrm>
            <a:custGeom>
              <a:avLst/>
              <a:gdLst/>
              <a:ahLst/>
              <a:cxnLst/>
              <a:rect l="l" t="t" r="r" b="b"/>
              <a:pathLst>
                <a:path w="513715" h="0">
                  <a:moveTo>
                    <a:pt x="0" y="0"/>
                  </a:moveTo>
                  <a:lnTo>
                    <a:pt x="513499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7580375"/>
              <a:ext cx="521334" cy="0"/>
            </a:xfrm>
            <a:custGeom>
              <a:avLst/>
              <a:gdLst/>
              <a:ahLst/>
              <a:cxnLst/>
              <a:rect l="l" t="t" r="r" b="b"/>
              <a:pathLst>
                <a:path w="521334" h="0">
                  <a:moveTo>
                    <a:pt x="0" y="0"/>
                  </a:moveTo>
                  <a:lnTo>
                    <a:pt x="521119" y="0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13028" y="435610"/>
            <a:ext cx="2588895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Suggerimenti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20" b="1">
                <a:solidFill>
                  <a:srgbClr val="853693"/>
                </a:solidFill>
                <a:latin typeface="Arial"/>
                <a:cs typeface="Arial"/>
              </a:rPr>
              <a:t>per</a:t>
            </a:r>
            <a:r>
              <a:rPr dirty="0" sz="2200" spc="-8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lo </a:t>
            </a:r>
            <a:r>
              <a:rPr dirty="0" sz="2200" spc="-59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Storytelling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Digitale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4176" y="1488185"/>
            <a:ext cx="5829935" cy="172593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just" marL="12700" marR="150495">
              <a:lnSpc>
                <a:spcPct val="77500"/>
              </a:lnSpc>
              <a:spcBef>
                <a:spcPts val="480"/>
              </a:spcBef>
            </a:pP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casi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di studio </a:t>
            </a:r>
            <a:r>
              <a:rPr dirty="0" sz="1400" spc="-10" b="1">
                <a:solidFill>
                  <a:srgbClr val="5C5C5C"/>
                </a:solidFill>
                <a:latin typeface="Calibri"/>
                <a:cs typeface="Calibri"/>
              </a:rPr>
              <a:t>presentati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in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questa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sezione hanno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evidenziato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il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potere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dello </a:t>
            </a:r>
            <a:r>
              <a:rPr dirty="0" sz="1400" spc="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storytelling</a:t>
            </a:r>
            <a:r>
              <a:rPr dirty="0" sz="1400" spc="-4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come strumento</a:t>
            </a:r>
            <a:r>
              <a:rPr dirty="0" sz="1400" spc="-4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efficace.</a:t>
            </a:r>
            <a:r>
              <a:rPr dirty="0" sz="1400" spc="-2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Hanno</a:t>
            </a:r>
            <a:r>
              <a:rPr dirty="0" sz="1400" spc="-2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C5C5C"/>
                </a:solidFill>
                <a:latin typeface="Calibri"/>
                <a:cs typeface="Calibri"/>
              </a:rPr>
              <a:t>mostrato</a:t>
            </a:r>
            <a:r>
              <a:rPr dirty="0" sz="1400" spc="-3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come diverse</a:t>
            </a:r>
            <a:r>
              <a:rPr dirty="0" sz="1400" spc="-3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forme</a:t>
            </a:r>
            <a:r>
              <a:rPr dirty="0" sz="1400" spc="-2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400" spc="-30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Digital</a:t>
            </a:r>
            <a:r>
              <a:rPr dirty="0" sz="1400" spc="-1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Storytelling</a:t>
            </a:r>
            <a:r>
              <a:rPr dirty="0" sz="1400" spc="-3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abbiano</a:t>
            </a:r>
            <a:r>
              <a:rPr dirty="0" sz="1400" spc="-4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permesso</a:t>
            </a:r>
            <a:r>
              <a:rPr dirty="0" sz="1400" spc="-3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alle</a:t>
            </a:r>
            <a:r>
              <a:rPr dirty="0" sz="1400" spc="-15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C5C5C"/>
                </a:solidFill>
                <a:latin typeface="Calibri"/>
                <a:cs typeface="Calibri"/>
              </a:rPr>
              <a:t>organizzazioni</a:t>
            </a:r>
            <a:r>
              <a:rPr dirty="0" sz="1400" spc="-40" b="1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C5C5C"/>
                </a:solidFill>
                <a:latin typeface="Calibri"/>
                <a:cs typeface="Calibri"/>
              </a:rPr>
              <a:t>di:</a:t>
            </a:r>
            <a:endParaRPr sz="1400">
              <a:latin typeface="Calibri"/>
              <a:cs typeface="Calibri"/>
            </a:endParaRPr>
          </a:p>
          <a:p>
            <a:pPr marL="190500" indent="-178435">
              <a:lnSpc>
                <a:spcPts val="1490"/>
              </a:lnSpc>
              <a:spcBef>
                <a:spcPts val="925"/>
              </a:spcBef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Sostenere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gli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utenti</a:t>
            </a:r>
            <a:r>
              <a:rPr dirty="0" sz="14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servizi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fornendo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loro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un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output</a:t>
            </a:r>
            <a:r>
              <a:rPr dirty="0" sz="14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creativo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e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terapeutico.</a:t>
            </a:r>
            <a:endParaRPr sz="1400">
              <a:latin typeface="Calibri"/>
              <a:cs typeface="Calibri"/>
            </a:endParaRPr>
          </a:p>
          <a:p>
            <a:pPr marL="190500" indent="-178435">
              <a:lnSpc>
                <a:spcPts val="1295"/>
              </a:lnSpc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Sviluppare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le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competenze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digitali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dei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loro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utenti</a:t>
            </a:r>
            <a:r>
              <a:rPr dirty="0" sz="14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volontari.</a:t>
            </a:r>
            <a:endParaRPr sz="1400">
              <a:latin typeface="Calibri"/>
              <a:cs typeface="Calibri"/>
            </a:endParaRPr>
          </a:p>
          <a:p>
            <a:pPr marL="190500" indent="-178435">
              <a:lnSpc>
                <a:spcPts val="1305"/>
              </a:lnSpc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responsabilizzare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gli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altri</a:t>
            </a:r>
            <a:endParaRPr sz="1400">
              <a:latin typeface="Calibri"/>
              <a:cs typeface="Calibri"/>
            </a:endParaRPr>
          </a:p>
          <a:p>
            <a:pPr marL="190500" indent="-178435">
              <a:lnSpc>
                <a:spcPts val="1300"/>
              </a:lnSpc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Condividere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contenuti</a:t>
            </a:r>
            <a:r>
              <a:rPr dirty="0" sz="14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generati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dagli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utenti</a:t>
            </a:r>
            <a:endParaRPr sz="1400">
              <a:latin typeface="Calibri"/>
              <a:cs typeface="Calibri"/>
            </a:endParaRPr>
          </a:p>
          <a:p>
            <a:pPr marL="190500" marR="437515" indent="-178435">
              <a:lnSpc>
                <a:spcPct val="77100"/>
              </a:lnSpc>
              <a:spcBef>
                <a:spcPts val="190"/>
              </a:spcBef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Migliorare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il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supporto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 la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consapevolezza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delle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organizzazioni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del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loro </a:t>
            </a:r>
            <a:r>
              <a:rPr dirty="0" sz="1400" spc="-3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lavoro.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1119" y="5204713"/>
            <a:ext cx="162179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INFORMAZIONE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29917" y="5213984"/>
            <a:ext cx="19970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83739" algn="l"/>
              </a:tabLst>
            </a:pP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508" y="5581268"/>
            <a:ext cx="3354704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489584" indent="-22860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ef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  <a:p>
            <a:pPr marL="241300" marR="5080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Innumerevoli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settore chiedono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sostenitori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utenti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competenze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necessarie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farlo.</a:t>
            </a:r>
            <a:endParaRPr sz="1200">
              <a:latin typeface="Lucida Sans Unicode"/>
              <a:cs typeface="Lucida Sans Unicode"/>
            </a:endParaRPr>
          </a:p>
          <a:p>
            <a:pPr marL="241300" marR="111125" indent="-22860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ry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ta, 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119" y="7399273"/>
            <a:ext cx="83820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55" b="1">
                <a:solidFill>
                  <a:srgbClr val="FFFFFF"/>
                </a:solidFill>
                <a:latin typeface="Arial"/>
                <a:cs typeface="Arial"/>
              </a:rPr>
              <a:t>AZIONE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6580" y="7408926"/>
            <a:ext cx="34664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53129" algn="l"/>
              </a:tabLst>
            </a:pP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600" spc="-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8508" y="7776209"/>
            <a:ext cx="334899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00" marR="117475" indent="-17843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Leg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u="sng" sz="1200" spc="-5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e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r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3"/>
              </a:rPr>
              <a:t>e</a:t>
            </a:r>
            <a:r>
              <a:rPr dirty="0" sz="1200" spc="-70">
                <a:solidFill>
                  <a:srgbClr val="93C33C"/>
                </a:solid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abbracciato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Digital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Storytelling.</a:t>
            </a:r>
            <a:endParaRPr sz="1200">
              <a:latin typeface="Lucida Sans Unicode"/>
              <a:cs typeface="Lucida Sans Unicode"/>
            </a:endParaRPr>
          </a:p>
          <a:p>
            <a:pPr marL="190500" marR="93345" indent="-17843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servi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ab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ria 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unica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raccontare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contattateli.</a:t>
            </a:r>
            <a:endParaRPr sz="1200">
              <a:latin typeface="Lucida Sans Unicode"/>
              <a:cs typeface="Lucida Sans Unicode"/>
            </a:endParaRPr>
          </a:p>
          <a:p>
            <a:pPr marL="190500" marR="5080" indent="-17843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191135" algn="l"/>
              </a:tabLst>
            </a:pP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siem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ista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e,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rt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iò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volete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includere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storie.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1355" y="3261359"/>
            <a:ext cx="3567684" cy="4232148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83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5622925"/>
            <a:chOff x="-6350" y="0"/>
            <a:chExt cx="7571740" cy="562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52043" y="6254876"/>
            <a:ext cx="22726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30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-150" b="1">
                <a:solidFill>
                  <a:srgbClr val="853693"/>
                </a:solidFill>
                <a:latin typeface="Arial"/>
                <a:cs typeface="Arial"/>
              </a:rPr>
              <a:t>v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800" spc="-1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800" spc="-1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25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170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15" b="1">
                <a:solidFill>
                  <a:srgbClr val="853693"/>
                </a:solidFill>
                <a:latin typeface="Arial"/>
                <a:cs typeface="Arial"/>
              </a:rPr>
              <a:t>ta</a:t>
            </a:r>
            <a:r>
              <a:rPr dirty="0" sz="2800" spc="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8865" y="7350632"/>
            <a:ext cx="32632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4970" algn="l"/>
                <a:tab pos="3032125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31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YWCA</a:t>
            </a:r>
            <a:r>
              <a:rPr dirty="0" sz="1400" spc="3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Europeo………………………..	91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32</a:t>
            </a:r>
            <a:r>
              <a:rPr dirty="0" sz="1800" spc="475" b="1">
                <a:solidFill>
                  <a:srgbClr val="853693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585858"/>
                </a:solidFill>
                <a:latin typeface="Calibri"/>
                <a:cs typeface="Calibri"/>
              </a:rPr>
              <a:t>Conferenza</a:t>
            </a:r>
            <a:r>
              <a:rPr dirty="0" sz="1400" spc="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sulla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raccolta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fondi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del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Calibri"/>
                <a:cs typeface="Calibri"/>
              </a:rPr>
              <a:t>Terzo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98570" y="7902320"/>
            <a:ext cx="20574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93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8865" y="7902320"/>
            <a:ext cx="3225165" cy="727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>
              <a:lnSpc>
                <a:spcPts val="1664"/>
              </a:lnSpc>
              <a:spcBef>
                <a:spcPts val="100"/>
              </a:spcBef>
            </a:pP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Settore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2022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……………………….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2145"/>
              </a:lnSpc>
              <a:tabLst>
                <a:tab pos="394970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33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La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Foresta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Parkrun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Derrynoid,</a:t>
            </a:r>
            <a:endParaRPr sz="1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30"/>
              </a:spcBef>
              <a:tabLst>
                <a:tab pos="3032125" algn="l"/>
              </a:tabLst>
            </a:pP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rlan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el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 spc="-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….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96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89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60476" y="2100071"/>
            <a:ext cx="1502410" cy="5423535"/>
            <a:chOff x="760476" y="2100071"/>
            <a:chExt cx="1502410" cy="542353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524" y="4799075"/>
              <a:ext cx="1498853" cy="272414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72668" y="2100071"/>
              <a:ext cx="1483360" cy="2708275"/>
            </a:xfrm>
            <a:custGeom>
              <a:avLst/>
              <a:gdLst/>
              <a:ahLst/>
              <a:cxnLst/>
              <a:rect l="l" t="t" r="r" b="b"/>
              <a:pathLst>
                <a:path w="1483360" h="2708275">
                  <a:moveTo>
                    <a:pt x="744728" y="0"/>
                  </a:moveTo>
                  <a:lnTo>
                    <a:pt x="701801" y="49275"/>
                  </a:lnTo>
                  <a:lnTo>
                    <a:pt x="657082" y="104138"/>
                  </a:lnTo>
                  <a:lnTo>
                    <a:pt x="629524" y="139368"/>
                  </a:lnTo>
                  <a:lnTo>
                    <a:pt x="597234" y="182006"/>
                  </a:lnTo>
                  <a:lnTo>
                    <a:pt x="561170" y="231415"/>
                  </a:lnTo>
                  <a:lnTo>
                    <a:pt x="522286" y="286956"/>
                  </a:lnTo>
                  <a:lnTo>
                    <a:pt x="481539" y="347992"/>
                  </a:lnTo>
                  <a:lnTo>
                    <a:pt x="439887" y="413884"/>
                  </a:lnTo>
                  <a:lnTo>
                    <a:pt x="398284" y="483996"/>
                  </a:lnTo>
                  <a:lnTo>
                    <a:pt x="328174" y="436947"/>
                  </a:lnTo>
                  <a:lnTo>
                    <a:pt x="263466" y="395990"/>
                  </a:lnTo>
                  <a:lnTo>
                    <a:pt x="205748" y="361359"/>
                  </a:lnTo>
                  <a:lnTo>
                    <a:pt x="156608" y="333283"/>
                  </a:lnTo>
                  <a:lnTo>
                    <a:pt x="117635" y="311995"/>
                  </a:lnTo>
                  <a:lnTo>
                    <a:pt x="76542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1" y="1021657"/>
                  </a:lnTo>
                  <a:lnTo>
                    <a:pt x="6220" y="1069299"/>
                  </a:lnTo>
                  <a:lnTo>
                    <a:pt x="13850" y="1116027"/>
                  </a:lnTo>
                  <a:lnTo>
                    <a:pt x="24361" y="1161745"/>
                  </a:lnTo>
                  <a:lnTo>
                    <a:pt x="37655" y="1206353"/>
                  </a:lnTo>
                  <a:lnTo>
                    <a:pt x="53636" y="1249755"/>
                  </a:lnTo>
                  <a:lnTo>
                    <a:pt x="72204" y="1291851"/>
                  </a:lnTo>
                  <a:lnTo>
                    <a:pt x="93263" y="1332545"/>
                  </a:lnTo>
                  <a:lnTo>
                    <a:pt x="116713" y="1371737"/>
                  </a:lnTo>
                  <a:lnTo>
                    <a:pt x="142457" y="1409330"/>
                  </a:lnTo>
                  <a:lnTo>
                    <a:pt x="170396" y="1445226"/>
                  </a:lnTo>
                  <a:lnTo>
                    <a:pt x="200434" y="1479327"/>
                  </a:lnTo>
                  <a:lnTo>
                    <a:pt x="232472" y="1511535"/>
                  </a:lnTo>
                  <a:lnTo>
                    <a:pt x="266411" y="1541752"/>
                  </a:lnTo>
                  <a:lnTo>
                    <a:pt x="302154" y="1569880"/>
                  </a:lnTo>
                  <a:lnTo>
                    <a:pt x="339603" y="1595820"/>
                  </a:lnTo>
                  <a:lnTo>
                    <a:pt x="378660" y="1619476"/>
                  </a:lnTo>
                  <a:lnTo>
                    <a:pt x="419227" y="1640748"/>
                  </a:lnTo>
                  <a:lnTo>
                    <a:pt x="461206" y="1659539"/>
                  </a:lnTo>
                  <a:lnTo>
                    <a:pt x="504498" y="1675752"/>
                  </a:lnTo>
                  <a:lnTo>
                    <a:pt x="549007" y="1689287"/>
                  </a:lnTo>
                  <a:lnTo>
                    <a:pt x="594633" y="1700046"/>
                  </a:lnTo>
                  <a:lnTo>
                    <a:pt x="641279" y="1707933"/>
                  </a:lnTo>
                  <a:lnTo>
                    <a:pt x="688847" y="1712848"/>
                  </a:lnTo>
                  <a:lnTo>
                    <a:pt x="688847" y="2708147"/>
                  </a:lnTo>
                  <a:lnTo>
                    <a:pt x="794004" y="2708147"/>
                  </a:lnTo>
                  <a:lnTo>
                    <a:pt x="794004" y="1712848"/>
                  </a:lnTo>
                  <a:lnTo>
                    <a:pt x="841566" y="1707939"/>
                  </a:lnTo>
                  <a:lnTo>
                    <a:pt x="888207" y="1700071"/>
                  </a:lnTo>
                  <a:lnTo>
                    <a:pt x="933830" y="1689339"/>
                  </a:lnTo>
                  <a:lnTo>
                    <a:pt x="978335" y="1675840"/>
                  </a:lnTo>
                  <a:lnTo>
                    <a:pt x="1021626" y="1659670"/>
                  </a:lnTo>
                  <a:lnTo>
                    <a:pt x="1063603" y="1640927"/>
                  </a:lnTo>
                  <a:lnTo>
                    <a:pt x="1104169" y="1619705"/>
                  </a:lnTo>
                  <a:lnTo>
                    <a:pt x="1143225" y="1596103"/>
                  </a:lnTo>
                  <a:lnTo>
                    <a:pt x="1180675" y="1570215"/>
                  </a:lnTo>
                  <a:lnTo>
                    <a:pt x="1216419" y="1542138"/>
                  </a:lnTo>
                  <a:lnTo>
                    <a:pt x="1250359" y="1511969"/>
                  </a:lnTo>
                  <a:lnTo>
                    <a:pt x="1282398" y="1479803"/>
                  </a:lnTo>
                  <a:lnTo>
                    <a:pt x="1312437" y="1445739"/>
                  </a:lnTo>
                  <a:lnTo>
                    <a:pt x="1340379" y="1409870"/>
                  </a:lnTo>
                  <a:lnTo>
                    <a:pt x="1366125" y="1372295"/>
                  </a:lnTo>
                  <a:lnTo>
                    <a:pt x="1389577" y="1333109"/>
                  </a:lnTo>
                  <a:lnTo>
                    <a:pt x="1410637" y="1292409"/>
                  </a:lnTo>
                  <a:lnTo>
                    <a:pt x="1429208" y="1250291"/>
                  </a:lnTo>
                  <a:lnTo>
                    <a:pt x="1445190" y="1206851"/>
                  </a:lnTo>
                  <a:lnTo>
                    <a:pt x="1458487" y="1162186"/>
                  </a:lnTo>
                  <a:lnTo>
                    <a:pt x="1468999" y="1116392"/>
                  </a:lnTo>
                  <a:lnTo>
                    <a:pt x="1476630" y="1069566"/>
                  </a:lnTo>
                  <a:lnTo>
                    <a:pt x="1481280" y="1021803"/>
                  </a:lnTo>
                  <a:lnTo>
                    <a:pt x="1482852" y="973201"/>
                  </a:lnTo>
                  <a:lnTo>
                    <a:pt x="1482852" y="252983"/>
                  </a:lnTo>
                  <a:lnTo>
                    <a:pt x="1406270" y="290702"/>
                  </a:lnTo>
                  <a:lnTo>
                    <a:pt x="1372094" y="308439"/>
                  </a:lnTo>
                  <a:lnTo>
                    <a:pt x="1298971" y="349059"/>
                  </a:lnTo>
                  <a:lnTo>
                    <a:pt x="1250697" y="377497"/>
                  </a:lnTo>
                  <a:lnTo>
                    <a:pt x="1196155" y="411110"/>
                  </a:lnTo>
                  <a:lnTo>
                    <a:pt x="1136502" y="449719"/>
                  </a:lnTo>
                  <a:lnTo>
                    <a:pt x="1072895" y="493140"/>
                  </a:lnTo>
                  <a:lnTo>
                    <a:pt x="1032302" y="423804"/>
                  </a:lnTo>
                  <a:lnTo>
                    <a:pt x="992016" y="358035"/>
                  </a:lnTo>
                  <a:lnTo>
                    <a:pt x="952894" y="296597"/>
                  </a:lnTo>
                  <a:lnTo>
                    <a:pt x="915793" y="240254"/>
                  </a:lnTo>
                  <a:lnTo>
                    <a:pt x="881570" y="189769"/>
                  </a:lnTo>
                  <a:lnTo>
                    <a:pt x="851080" y="145906"/>
                  </a:lnTo>
                  <a:lnTo>
                    <a:pt x="825181" y="109429"/>
                  </a:lnTo>
                  <a:lnTo>
                    <a:pt x="783590" y="51942"/>
                  </a:lnTo>
                  <a:lnTo>
                    <a:pt x="744728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476" y="4799075"/>
              <a:ext cx="627126" cy="113004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69620" y="369417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5" h="1114425">
                  <a:moveTo>
                    <a:pt x="0" y="0"/>
                  </a:moveTo>
                  <a:lnTo>
                    <a:pt x="0" y="653668"/>
                  </a:lnTo>
                  <a:lnTo>
                    <a:pt x="1887" y="707156"/>
                  </a:lnTo>
                  <a:lnTo>
                    <a:pt x="7561" y="757650"/>
                  </a:lnTo>
                  <a:lnTo>
                    <a:pt x="17036" y="805071"/>
                  </a:lnTo>
                  <a:lnTo>
                    <a:pt x="30327" y="849344"/>
                  </a:lnTo>
                  <a:lnTo>
                    <a:pt x="47450" y="890390"/>
                  </a:lnTo>
                  <a:lnTo>
                    <a:pt x="68419" y="928131"/>
                  </a:lnTo>
                  <a:lnTo>
                    <a:pt x="93250" y="962492"/>
                  </a:lnTo>
                  <a:lnTo>
                    <a:pt x="121958" y="993393"/>
                  </a:lnTo>
                  <a:lnTo>
                    <a:pt x="165840" y="1029498"/>
                  </a:lnTo>
                  <a:lnTo>
                    <a:pt x="212930" y="1057679"/>
                  </a:lnTo>
                  <a:lnTo>
                    <a:pt x="261934" y="1078895"/>
                  </a:lnTo>
                  <a:lnTo>
                    <a:pt x="311562" y="1094104"/>
                  </a:lnTo>
                  <a:lnTo>
                    <a:pt x="360521" y="1104265"/>
                  </a:lnTo>
                  <a:lnTo>
                    <a:pt x="407518" y="1110337"/>
                  </a:lnTo>
                  <a:lnTo>
                    <a:pt x="451262" y="1113277"/>
                  </a:lnTo>
                  <a:lnTo>
                    <a:pt x="490461" y="1114043"/>
                  </a:lnTo>
                  <a:lnTo>
                    <a:pt x="513983" y="1113885"/>
                  </a:lnTo>
                  <a:lnTo>
                    <a:pt x="524567" y="1113508"/>
                  </a:lnTo>
                  <a:lnTo>
                    <a:pt x="534543" y="1112773"/>
                  </a:lnTo>
                  <a:lnTo>
                    <a:pt x="611124" y="1112773"/>
                  </a:lnTo>
                  <a:lnTo>
                    <a:pt x="611124" y="800226"/>
                  </a:lnTo>
                  <a:lnTo>
                    <a:pt x="608355" y="742175"/>
                  </a:lnTo>
                  <a:lnTo>
                    <a:pt x="600365" y="686410"/>
                  </a:lnTo>
                  <a:lnTo>
                    <a:pt x="587623" y="632930"/>
                  </a:lnTo>
                  <a:lnTo>
                    <a:pt x="570602" y="581735"/>
                  </a:lnTo>
                  <a:lnTo>
                    <a:pt x="549771" y="532821"/>
                  </a:lnTo>
                  <a:lnTo>
                    <a:pt x="525602" y="486188"/>
                  </a:lnTo>
                  <a:lnTo>
                    <a:pt x="498566" y="441835"/>
                  </a:lnTo>
                  <a:lnTo>
                    <a:pt x="469134" y="399760"/>
                  </a:lnTo>
                  <a:lnTo>
                    <a:pt x="437777" y="359961"/>
                  </a:lnTo>
                  <a:lnTo>
                    <a:pt x="404966" y="322438"/>
                  </a:lnTo>
                  <a:lnTo>
                    <a:pt x="371172" y="287188"/>
                  </a:lnTo>
                  <a:lnTo>
                    <a:pt x="336866" y="254210"/>
                  </a:lnTo>
                  <a:lnTo>
                    <a:pt x="302519" y="223503"/>
                  </a:lnTo>
                  <a:lnTo>
                    <a:pt x="268602" y="195066"/>
                  </a:lnTo>
                  <a:lnTo>
                    <a:pt x="235587" y="168896"/>
                  </a:lnTo>
                  <a:lnTo>
                    <a:pt x="203944" y="144993"/>
                  </a:lnTo>
                  <a:lnTo>
                    <a:pt x="146658" y="103980"/>
                  </a:lnTo>
                  <a:lnTo>
                    <a:pt x="121958" y="86867"/>
                  </a:lnTo>
                  <a:lnTo>
                    <a:pt x="111522" y="79515"/>
                  </a:lnTo>
                  <a:lnTo>
                    <a:pt x="92590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994054" y="2353512"/>
            <a:ext cx="1064895" cy="12547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07</a:t>
            </a:r>
            <a:endParaRPr sz="805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38955" y="1888235"/>
            <a:ext cx="3720084" cy="43754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1471" y="4539995"/>
              <a:ext cx="1500377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90615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3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1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6" y="2708148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9947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89091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20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3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184848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E-Commerce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308610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110" algn="l"/>
                <a:tab pos="1446530" algn="l"/>
                <a:tab pos="249047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	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commercio	elettronico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consiste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10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61238" y="7850885"/>
            <a:ext cx="30867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essenzialmente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nella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vendita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prodotti</a:t>
            </a:r>
            <a:r>
              <a:rPr dirty="0" sz="1200" spc="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238" y="8027669"/>
            <a:ext cx="3088640" cy="1098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35"/>
              </a:spcBef>
            </a:pP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servizi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online.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Esistono diversi modi in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cui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possono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mme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90">
                <a:solidFill>
                  <a:srgbClr val="5C5C5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creazione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negozio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l'utilizzo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opzioni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commercio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ico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5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11600" y="7671892"/>
            <a:ext cx="3088005" cy="1631314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sezione vi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verranno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presentate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5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adottato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commercio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elettronico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migliorare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impatto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portata.</a:t>
            </a:r>
            <a:endParaRPr sz="12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97200"/>
              </a:lnSpc>
              <a:spcBef>
                <a:spcPts val="1395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sezione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può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essere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pensare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vostra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organizzazione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possa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utilizzare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l'e-commerce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strumento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trasformazione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14135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040" cy="7264400"/>
            <a:chOff x="0" y="0"/>
            <a:chExt cx="7559040" cy="726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040" cy="4549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7219"/>
              <a:ext cx="4849367" cy="5524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4415" y="4539995"/>
              <a:ext cx="1500378" cy="2724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23559" y="1840991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29" h="2708275">
                  <a:moveTo>
                    <a:pt x="745489" y="0"/>
                  </a:moveTo>
                  <a:lnTo>
                    <a:pt x="702563" y="49275"/>
                  </a:lnTo>
                  <a:lnTo>
                    <a:pt x="657785" y="104138"/>
                  </a:lnTo>
                  <a:lnTo>
                    <a:pt x="630188" y="139368"/>
                  </a:lnTo>
                  <a:lnTo>
                    <a:pt x="597852" y="182006"/>
                  </a:lnTo>
                  <a:lnTo>
                    <a:pt x="561737" y="231415"/>
                  </a:lnTo>
                  <a:lnTo>
                    <a:pt x="522801" y="286956"/>
                  </a:lnTo>
                  <a:lnTo>
                    <a:pt x="482002" y="347992"/>
                  </a:lnTo>
                  <a:lnTo>
                    <a:pt x="440300" y="413884"/>
                  </a:lnTo>
                  <a:lnTo>
                    <a:pt x="398652" y="483997"/>
                  </a:lnTo>
                  <a:lnTo>
                    <a:pt x="328487" y="436947"/>
                  </a:lnTo>
                  <a:lnTo>
                    <a:pt x="263722" y="395990"/>
                  </a:lnTo>
                  <a:lnTo>
                    <a:pt x="205949" y="361359"/>
                  </a:lnTo>
                  <a:lnTo>
                    <a:pt x="156757" y="333283"/>
                  </a:lnTo>
                  <a:lnTo>
                    <a:pt x="117738" y="311995"/>
                  </a:lnTo>
                  <a:lnTo>
                    <a:pt x="76580" y="290702"/>
                  </a:lnTo>
                  <a:lnTo>
                    <a:pt x="0" y="252984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8"/>
                  </a:lnTo>
                  <a:lnTo>
                    <a:pt x="794765" y="2708148"/>
                  </a:lnTo>
                  <a:lnTo>
                    <a:pt x="794765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5" y="973201"/>
                  </a:lnTo>
                  <a:lnTo>
                    <a:pt x="1484375" y="252984"/>
                  </a:lnTo>
                  <a:lnTo>
                    <a:pt x="1407794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1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1" y="51943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2891" y="4539995"/>
              <a:ext cx="627126" cy="11300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22035" y="3435095"/>
              <a:ext cx="611505" cy="1114425"/>
            </a:xfrm>
            <a:custGeom>
              <a:avLst/>
              <a:gdLst/>
              <a:ahLst/>
              <a:cxnLst/>
              <a:rect l="l" t="t" r="r" b="b"/>
              <a:pathLst>
                <a:path w="611504" h="1114425">
                  <a:moveTo>
                    <a:pt x="0" y="0"/>
                  </a:moveTo>
                  <a:lnTo>
                    <a:pt x="0" y="653669"/>
                  </a:lnTo>
                  <a:lnTo>
                    <a:pt x="1889" y="707156"/>
                  </a:lnTo>
                  <a:lnTo>
                    <a:pt x="7566" y="757650"/>
                  </a:lnTo>
                  <a:lnTo>
                    <a:pt x="17044" y="805071"/>
                  </a:lnTo>
                  <a:lnTo>
                    <a:pt x="30337" y="849344"/>
                  </a:lnTo>
                  <a:lnTo>
                    <a:pt x="47457" y="890390"/>
                  </a:lnTo>
                  <a:lnTo>
                    <a:pt x="68419" y="928131"/>
                  </a:lnTo>
                  <a:lnTo>
                    <a:pt x="93235" y="962492"/>
                  </a:lnTo>
                  <a:lnTo>
                    <a:pt x="121919" y="993394"/>
                  </a:lnTo>
                  <a:lnTo>
                    <a:pt x="165817" y="1029498"/>
                  </a:lnTo>
                  <a:lnTo>
                    <a:pt x="212921" y="1057679"/>
                  </a:lnTo>
                  <a:lnTo>
                    <a:pt x="261939" y="1078895"/>
                  </a:lnTo>
                  <a:lnTo>
                    <a:pt x="311578" y="1094105"/>
                  </a:lnTo>
                  <a:lnTo>
                    <a:pt x="360544" y="1104265"/>
                  </a:lnTo>
                  <a:lnTo>
                    <a:pt x="407544" y="1110337"/>
                  </a:lnTo>
                  <a:lnTo>
                    <a:pt x="451285" y="1113277"/>
                  </a:lnTo>
                  <a:lnTo>
                    <a:pt x="490474" y="1114044"/>
                  </a:lnTo>
                  <a:lnTo>
                    <a:pt x="513984" y="1113885"/>
                  </a:lnTo>
                  <a:lnTo>
                    <a:pt x="524567" y="1113508"/>
                  </a:lnTo>
                  <a:lnTo>
                    <a:pt x="534542" y="1112774"/>
                  </a:lnTo>
                  <a:lnTo>
                    <a:pt x="611124" y="1112774"/>
                  </a:lnTo>
                  <a:lnTo>
                    <a:pt x="611124" y="800227"/>
                  </a:lnTo>
                  <a:lnTo>
                    <a:pt x="608356" y="742175"/>
                  </a:lnTo>
                  <a:lnTo>
                    <a:pt x="600366" y="686410"/>
                  </a:lnTo>
                  <a:lnTo>
                    <a:pt x="587625" y="632930"/>
                  </a:lnTo>
                  <a:lnTo>
                    <a:pt x="570604" y="581735"/>
                  </a:lnTo>
                  <a:lnTo>
                    <a:pt x="549774" y="532821"/>
                  </a:lnTo>
                  <a:lnTo>
                    <a:pt x="525606" y="486188"/>
                  </a:lnTo>
                  <a:lnTo>
                    <a:pt x="498571" y="441835"/>
                  </a:lnTo>
                  <a:lnTo>
                    <a:pt x="469139" y="399760"/>
                  </a:lnTo>
                  <a:lnTo>
                    <a:pt x="437782" y="359961"/>
                  </a:lnTo>
                  <a:lnTo>
                    <a:pt x="404970" y="322438"/>
                  </a:lnTo>
                  <a:lnTo>
                    <a:pt x="371175" y="287188"/>
                  </a:lnTo>
                  <a:lnTo>
                    <a:pt x="336867" y="254210"/>
                  </a:lnTo>
                  <a:lnTo>
                    <a:pt x="302518" y="223503"/>
                  </a:lnTo>
                  <a:lnTo>
                    <a:pt x="268598" y="195066"/>
                  </a:lnTo>
                  <a:lnTo>
                    <a:pt x="235578" y="168896"/>
                  </a:lnTo>
                  <a:lnTo>
                    <a:pt x="203930" y="144993"/>
                  </a:lnTo>
                  <a:lnTo>
                    <a:pt x="146629" y="103980"/>
                  </a:lnTo>
                  <a:lnTo>
                    <a:pt x="92594" y="66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1238" y="6772096"/>
            <a:ext cx="195135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6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-135" b="1">
                <a:solidFill>
                  <a:srgbClr val="853693"/>
                </a:solidFill>
                <a:latin typeface="Arial"/>
                <a:cs typeface="Arial"/>
              </a:rPr>
              <a:t>v</a:t>
            </a:r>
            <a:r>
              <a:rPr dirty="0" sz="24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400" spc="15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400" spc="-15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400" spc="-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400" spc="-5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145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4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400" spc="-25" b="1">
                <a:solidFill>
                  <a:srgbClr val="853693"/>
                </a:solidFill>
                <a:latin typeface="Arial"/>
                <a:cs typeface="Arial"/>
              </a:rPr>
              <a:t>tali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" y="7355585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5" h="0">
                <a:moveTo>
                  <a:pt x="291528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1238" y="7671892"/>
            <a:ext cx="3089910" cy="109791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200"/>
              </a:lnSpc>
              <a:spcBef>
                <a:spcPts val="140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Quando 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Covid-19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invaso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mondo, tutti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dovuto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adattarsi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nuova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presenza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 completa.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mondo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rapidamente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attivato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mantenere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comunicazione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contrastare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effetti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l'isolamento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Covid-19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comportato.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911600" y="7671892"/>
            <a:ext cx="3089275" cy="9207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7300"/>
              </a:lnSpc>
              <a:spcBef>
                <a:spcPts val="14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questa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sezione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riportati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casi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studio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trasferito con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successo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eventi online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continuato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eventi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digitali.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47079" y="2094991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07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94203"/>
            <a:ext cx="7565390" cy="7040880"/>
            <a:chOff x="0" y="2394203"/>
            <a:chExt cx="7565390" cy="7040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4203"/>
              <a:ext cx="7559039" cy="2673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15911" y="3212591"/>
              <a:ext cx="643255" cy="2353310"/>
            </a:xfrm>
            <a:custGeom>
              <a:avLst/>
              <a:gdLst/>
              <a:ahLst/>
              <a:cxnLst/>
              <a:rect l="l" t="t" r="r" b="b"/>
              <a:pathLst>
                <a:path w="643254" h="2353310">
                  <a:moveTo>
                    <a:pt x="65405" y="252984"/>
                  </a:moveTo>
                  <a:lnTo>
                    <a:pt x="102320" y="272117"/>
                  </a:lnTo>
                  <a:lnTo>
                    <a:pt x="137660" y="291539"/>
                  </a:lnTo>
                  <a:lnTo>
                    <a:pt x="182200" y="317163"/>
                  </a:lnTo>
                  <a:lnTo>
                    <a:pt x="234398" y="348715"/>
                  </a:lnTo>
                  <a:lnTo>
                    <a:pt x="292712" y="385918"/>
                  </a:lnTo>
                  <a:lnTo>
                    <a:pt x="355600" y="428498"/>
                  </a:lnTo>
                  <a:lnTo>
                    <a:pt x="394674" y="361785"/>
                  </a:lnTo>
                  <a:lnTo>
                    <a:pt x="433329" y="298924"/>
                  </a:lnTo>
                  <a:lnTo>
                    <a:pt x="470553" y="240848"/>
                  </a:lnTo>
                  <a:lnTo>
                    <a:pt x="505335" y="188492"/>
                  </a:lnTo>
                  <a:lnTo>
                    <a:pt x="536662" y="142789"/>
                  </a:lnTo>
                  <a:lnTo>
                    <a:pt x="563522" y="104676"/>
                  </a:lnTo>
                  <a:lnTo>
                    <a:pt x="599796" y="54952"/>
                  </a:lnTo>
                  <a:lnTo>
                    <a:pt x="607187" y="45212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3310">
                  <a:moveTo>
                    <a:pt x="643127" y="2353056"/>
                  </a:moveTo>
                  <a:lnTo>
                    <a:pt x="598551" y="2353056"/>
                  </a:lnTo>
                  <a:lnTo>
                    <a:pt x="598551" y="1488059"/>
                  </a:lnTo>
                  <a:lnTo>
                    <a:pt x="551296" y="1483015"/>
                  </a:lnTo>
                  <a:lnTo>
                    <a:pt x="505118" y="1474610"/>
                  </a:lnTo>
                  <a:lnTo>
                    <a:pt x="460145" y="1462971"/>
                  </a:lnTo>
                  <a:lnTo>
                    <a:pt x="416502" y="1448225"/>
                  </a:lnTo>
                  <a:lnTo>
                    <a:pt x="374314" y="1430499"/>
                  </a:lnTo>
                  <a:lnTo>
                    <a:pt x="333708" y="1409919"/>
                  </a:lnTo>
                  <a:lnTo>
                    <a:pt x="294809" y="1386614"/>
                  </a:lnTo>
                  <a:lnTo>
                    <a:pt x="257743" y="1360710"/>
                  </a:lnTo>
                  <a:lnTo>
                    <a:pt x="222637" y="1332334"/>
                  </a:lnTo>
                  <a:lnTo>
                    <a:pt x="189615" y="1301614"/>
                  </a:lnTo>
                  <a:lnTo>
                    <a:pt x="158805" y="1268676"/>
                  </a:lnTo>
                  <a:lnTo>
                    <a:pt x="130331" y="1233648"/>
                  </a:lnTo>
                  <a:lnTo>
                    <a:pt x="104321" y="1196657"/>
                  </a:lnTo>
                  <a:lnTo>
                    <a:pt x="80899" y="1157830"/>
                  </a:lnTo>
                  <a:lnTo>
                    <a:pt x="60191" y="1117294"/>
                  </a:lnTo>
                  <a:lnTo>
                    <a:pt x="42324" y="1075177"/>
                  </a:lnTo>
                  <a:lnTo>
                    <a:pt x="27423" y="1031604"/>
                  </a:lnTo>
                  <a:lnTo>
                    <a:pt x="15614" y="986705"/>
                  </a:lnTo>
                  <a:lnTo>
                    <a:pt x="7023" y="940605"/>
                  </a:lnTo>
                  <a:lnTo>
                    <a:pt x="1776" y="893431"/>
                  </a:lnTo>
                  <a:lnTo>
                    <a:pt x="0" y="845312"/>
                  </a:lnTo>
                  <a:lnTo>
                    <a:pt x="0" y="220599"/>
                  </a:lnTo>
                  <a:lnTo>
                    <a:pt x="65405" y="252984"/>
                  </a:lnTo>
                </a:path>
                <a:path w="643254" h="2353310">
                  <a:moveTo>
                    <a:pt x="643127" y="151256"/>
                  </a:moveTo>
                  <a:lnTo>
                    <a:pt x="603351" y="207980"/>
                  </a:lnTo>
                  <a:lnTo>
                    <a:pt x="578048" y="245129"/>
                  </a:lnTo>
                  <a:lnTo>
                    <a:pt x="550592" y="286432"/>
                  </a:lnTo>
                  <a:lnTo>
                    <a:pt x="521535" y="331373"/>
                  </a:lnTo>
                  <a:lnTo>
                    <a:pt x="491428" y="379434"/>
                  </a:lnTo>
                  <a:lnTo>
                    <a:pt x="460824" y="430100"/>
                  </a:lnTo>
                  <a:lnTo>
                    <a:pt x="430276" y="482853"/>
                  </a:lnTo>
                  <a:lnTo>
                    <a:pt x="466250" y="510760"/>
                  </a:lnTo>
                  <a:lnTo>
                    <a:pt x="502383" y="539989"/>
                  </a:lnTo>
                  <a:lnTo>
                    <a:pt x="538432" y="570531"/>
                  </a:lnTo>
                  <a:lnTo>
                    <a:pt x="574152" y="602375"/>
                  </a:lnTo>
                  <a:lnTo>
                    <a:pt x="609301" y="635509"/>
                  </a:lnTo>
                  <a:lnTo>
                    <a:pt x="643127" y="669415"/>
                  </a:lnTo>
                </a:path>
                <a:path w="643254" h="2353310">
                  <a:moveTo>
                    <a:pt x="643127" y="806573"/>
                  </a:moveTo>
                  <a:lnTo>
                    <a:pt x="610058" y="847700"/>
                  </a:lnTo>
                  <a:lnTo>
                    <a:pt x="579006" y="890707"/>
                  </a:lnTo>
                  <a:lnTo>
                    <a:pt x="550860" y="934875"/>
                  </a:lnTo>
                  <a:lnTo>
                    <a:pt x="526000" y="980114"/>
                  </a:lnTo>
                  <a:lnTo>
                    <a:pt x="504807" y="1026339"/>
                  </a:lnTo>
                  <a:lnTo>
                    <a:pt x="487661" y="1073460"/>
                  </a:lnTo>
                  <a:lnTo>
                    <a:pt x="474943" y="1121390"/>
                  </a:lnTo>
                  <a:lnTo>
                    <a:pt x="467033" y="1170042"/>
                  </a:lnTo>
                  <a:lnTo>
                    <a:pt x="464312" y="1219327"/>
                  </a:lnTo>
                  <a:lnTo>
                    <a:pt x="470724" y="1267027"/>
                  </a:lnTo>
                  <a:lnTo>
                    <a:pt x="488818" y="1309929"/>
                  </a:lnTo>
                  <a:lnTo>
                    <a:pt x="516874" y="1346327"/>
                  </a:lnTo>
                  <a:lnTo>
                    <a:pt x="553174" y="1374511"/>
                  </a:lnTo>
                  <a:lnTo>
                    <a:pt x="596001" y="1392776"/>
                  </a:lnTo>
                  <a:lnTo>
                    <a:pt x="643127" y="1399342"/>
                  </a:lnTo>
                </a:path>
                <a:path w="643254" h="2353310">
                  <a:moveTo>
                    <a:pt x="386842" y="1306195"/>
                  </a:moveTo>
                  <a:lnTo>
                    <a:pt x="380668" y="1285478"/>
                  </a:lnTo>
                  <a:lnTo>
                    <a:pt x="376126" y="1264094"/>
                  </a:lnTo>
                  <a:lnTo>
                    <a:pt x="373322" y="1242044"/>
                  </a:lnTo>
                  <a:lnTo>
                    <a:pt x="372364" y="1219327"/>
                  </a:lnTo>
                  <a:lnTo>
                    <a:pt x="374515" y="1171221"/>
                  </a:lnTo>
                  <a:lnTo>
                    <a:pt x="380797" y="1123846"/>
                  </a:lnTo>
                  <a:lnTo>
                    <a:pt x="390951" y="1077245"/>
                  </a:lnTo>
                  <a:lnTo>
                    <a:pt x="404718" y="1031463"/>
                  </a:lnTo>
                  <a:lnTo>
                    <a:pt x="421840" y="986544"/>
                  </a:lnTo>
                  <a:lnTo>
                    <a:pt x="442056" y="942532"/>
                  </a:lnTo>
                  <a:lnTo>
                    <a:pt x="465110" y="899470"/>
                  </a:lnTo>
                  <a:lnTo>
                    <a:pt x="490742" y="857404"/>
                  </a:lnTo>
                  <a:lnTo>
                    <a:pt x="518692" y="816376"/>
                  </a:lnTo>
                  <a:lnTo>
                    <a:pt x="548704" y="776432"/>
                  </a:lnTo>
                  <a:lnTo>
                    <a:pt x="580517" y="737616"/>
                  </a:lnTo>
                  <a:lnTo>
                    <a:pt x="542763" y="700135"/>
                  </a:lnTo>
                  <a:lnTo>
                    <a:pt x="503949" y="664088"/>
                  </a:lnTo>
                  <a:lnTo>
                    <a:pt x="464415" y="629533"/>
                  </a:lnTo>
                  <a:lnTo>
                    <a:pt x="424504" y="596534"/>
                  </a:lnTo>
                  <a:lnTo>
                    <a:pt x="384556" y="565150"/>
                  </a:lnTo>
                  <a:lnTo>
                    <a:pt x="358951" y="615594"/>
                  </a:lnTo>
                  <a:lnTo>
                    <a:pt x="334821" y="666339"/>
                  </a:lnTo>
                  <a:lnTo>
                    <a:pt x="312575" y="716999"/>
                  </a:lnTo>
                  <a:lnTo>
                    <a:pt x="292624" y="767189"/>
                  </a:lnTo>
                  <a:lnTo>
                    <a:pt x="275380" y="816523"/>
                  </a:lnTo>
                  <a:lnTo>
                    <a:pt x="261253" y="864616"/>
                  </a:lnTo>
                  <a:lnTo>
                    <a:pt x="250653" y="911080"/>
                  </a:lnTo>
                  <a:lnTo>
                    <a:pt x="243992" y="955532"/>
                  </a:lnTo>
                  <a:lnTo>
                    <a:pt x="241681" y="997585"/>
                  </a:lnTo>
                  <a:lnTo>
                    <a:pt x="245309" y="1049849"/>
                  </a:lnTo>
                  <a:lnTo>
                    <a:pt x="255363" y="1100110"/>
                  </a:lnTo>
                  <a:lnTo>
                    <a:pt x="271408" y="1147934"/>
                  </a:lnTo>
                  <a:lnTo>
                    <a:pt x="293012" y="1192888"/>
                  </a:lnTo>
                  <a:lnTo>
                    <a:pt x="319741" y="1234538"/>
                  </a:lnTo>
                  <a:lnTo>
                    <a:pt x="351162" y="1272451"/>
                  </a:lnTo>
                  <a:lnTo>
                    <a:pt x="386842" y="1306195"/>
                  </a:lnTo>
                </a:path>
                <a:path w="643254" h="2353310">
                  <a:moveTo>
                    <a:pt x="90805" y="845947"/>
                  </a:moveTo>
                  <a:lnTo>
                    <a:pt x="93133" y="897149"/>
                  </a:lnTo>
                  <a:lnTo>
                    <a:pt x="99991" y="946996"/>
                  </a:lnTo>
                  <a:lnTo>
                    <a:pt x="111188" y="995298"/>
                  </a:lnTo>
                  <a:lnTo>
                    <a:pt x="126534" y="1041865"/>
                  </a:lnTo>
                  <a:lnTo>
                    <a:pt x="145838" y="1086506"/>
                  </a:lnTo>
                  <a:lnTo>
                    <a:pt x="168910" y="1129030"/>
                  </a:lnTo>
                  <a:lnTo>
                    <a:pt x="161163" y="1097276"/>
                  </a:lnTo>
                  <a:lnTo>
                    <a:pt x="155511" y="1064641"/>
                  </a:lnTo>
                  <a:lnTo>
                    <a:pt x="152050" y="1031339"/>
                  </a:lnTo>
                  <a:lnTo>
                    <a:pt x="150876" y="997585"/>
                  </a:lnTo>
                  <a:lnTo>
                    <a:pt x="152990" y="953796"/>
                  </a:lnTo>
                  <a:lnTo>
                    <a:pt x="159102" y="908061"/>
                  </a:lnTo>
                  <a:lnTo>
                    <a:pt x="168867" y="860697"/>
                  </a:lnTo>
                  <a:lnTo>
                    <a:pt x="181941" y="812020"/>
                  </a:lnTo>
                  <a:lnTo>
                    <a:pt x="197977" y="762349"/>
                  </a:lnTo>
                  <a:lnTo>
                    <a:pt x="216630" y="711999"/>
                  </a:lnTo>
                  <a:lnTo>
                    <a:pt x="237556" y="661288"/>
                  </a:lnTo>
                  <a:lnTo>
                    <a:pt x="260408" y="610533"/>
                  </a:lnTo>
                  <a:lnTo>
                    <a:pt x="284843" y="560051"/>
                  </a:lnTo>
                  <a:lnTo>
                    <a:pt x="310515" y="510159"/>
                  </a:lnTo>
                  <a:lnTo>
                    <a:pt x="259209" y="474734"/>
                  </a:lnTo>
                  <a:lnTo>
                    <a:pt x="210627" y="442924"/>
                  </a:lnTo>
                  <a:lnTo>
                    <a:pt x="165728" y="414869"/>
                  </a:lnTo>
                  <a:lnTo>
                    <a:pt x="125468" y="390709"/>
                  </a:lnTo>
                  <a:lnTo>
                    <a:pt x="90805" y="370586"/>
                  </a:lnTo>
                  <a:lnTo>
                    <a:pt x="90805" y="8459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3028" y="117152"/>
            <a:ext cx="4444365" cy="1624965"/>
          </a:xfrm>
          <a:prstGeom prst="rect"/>
        </p:spPr>
        <p:txBody>
          <a:bodyPr wrap="square" lIns="0" tIns="205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dirty="0" spc="85"/>
              <a:t>31</a:t>
            </a:r>
          </a:p>
          <a:p>
            <a:pPr marL="12700" marR="5080">
              <a:lnSpc>
                <a:spcPts val="2400"/>
              </a:lnSpc>
              <a:spcBef>
                <a:spcPts val="1030"/>
              </a:spcBef>
            </a:pPr>
            <a:r>
              <a:rPr dirty="0" sz="2200" spc="-125">
                <a:solidFill>
                  <a:srgbClr val="853693"/>
                </a:solidFill>
              </a:rPr>
              <a:t>Y</a:t>
            </a:r>
            <a:r>
              <a:rPr dirty="0" sz="2200" spc="-175">
                <a:solidFill>
                  <a:srgbClr val="853693"/>
                </a:solidFill>
              </a:rPr>
              <a:t>W</a:t>
            </a:r>
            <a:r>
              <a:rPr dirty="0" sz="2200" spc="-204">
                <a:solidFill>
                  <a:srgbClr val="853693"/>
                </a:solidFill>
              </a:rPr>
              <a:t>CA</a:t>
            </a:r>
            <a:r>
              <a:rPr dirty="0" sz="2200" spc="-40">
                <a:solidFill>
                  <a:srgbClr val="853693"/>
                </a:solidFill>
              </a:rPr>
              <a:t> </a:t>
            </a:r>
            <a:r>
              <a:rPr dirty="0" sz="2200" spc="-240">
                <a:solidFill>
                  <a:srgbClr val="853693"/>
                </a:solidFill>
              </a:rPr>
              <a:t>E</a:t>
            </a:r>
            <a:r>
              <a:rPr dirty="0" sz="2200">
                <a:solidFill>
                  <a:srgbClr val="853693"/>
                </a:solidFill>
              </a:rPr>
              <a:t>u</a:t>
            </a:r>
            <a:r>
              <a:rPr dirty="0" sz="2200" spc="5">
                <a:solidFill>
                  <a:srgbClr val="853693"/>
                </a:solidFill>
              </a:rPr>
              <a:t>r</a:t>
            </a:r>
            <a:r>
              <a:rPr dirty="0" sz="2200" spc="-5">
                <a:solidFill>
                  <a:srgbClr val="853693"/>
                </a:solidFill>
              </a:rPr>
              <a:t>o</a:t>
            </a:r>
            <a:r>
              <a:rPr dirty="0" sz="2200" spc="-5">
                <a:solidFill>
                  <a:srgbClr val="853693"/>
                </a:solidFill>
              </a:rPr>
              <a:t>pe</a:t>
            </a:r>
            <a:r>
              <a:rPr dirty="0" sz="2200" spc="10">
                <a:solidFill>
                  <a:srgbClr val="853693"/>
                </a:solidFill>
              </a:rPr>
              <a:t>o</a:t>
            </a:r>
            <a:r>
              <a:rPr dirty="0" sz="2200" spc="-150">
                <a:solidFill>
                  <a:srgbClr val="853693"/>
                </a:solidFill>
              </a:rPr>
              <a:t>:</a:t>
            </a:r>
            <a:r>
              <a:rPr dirty="0" sz="2200" spc="-70">
                <a:solidFill>
                  <a:srgbClr val="853693"/>
                </a:solidFill>
              </a:rPr>
              <a:t> </a:t>
            </a:r>
            <a:r>
              <a:rPr dirty="0" sz="2200" spc="-55">
                <a:solidFill>
                  <a:srgbClr val="853693"/>
                </a:solidFill>
              </a:rPr>
              <a:t>i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-175">
                <a:solidFill>
                  <a:srgbClr val="853693"/>
                </a:solidFill>
              </a:rPr>
              <a:t>c</a:t>
            </a:r>
            <a:r>
              <a:rPr dirty="0" sz="2200" spc="-5">
                <a:solidFill>
                  <a:srgbClr val="853693"/>
                </a:solidFill>
              </a:rPr>
              <a:t>o</a:t>
            </a:r>
            <a:r>
              <a:rPr dirty="0" sz="2200" spc="5">
                <a:solidFill>
                  <a:srgbClr val="853693"/>
                </a:solidFill>
              </a:rPr>
              <a:t>ntri</a:t>
            </a:r>
            <a:r>
              <a:rPr dirty="0" sz="2200" spc="-60">
                <a:solidFill>
                  <a:srgbClr val="853693"/>
                </a:solidFill>
              </a:rPr>
              <a:t> </a:t>
            </a:r>
            <a:r>
              <a:rPr dirty="0" sz="2200" spc="-5">
                <a:solidFill>
                  <a:srgbClr val="853693"/>
                </a:solidFill>
              </a:rPr>
              <a:t>o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-55">
                <a:solidFill>
                  <a:srgbClr val="853693"/>
                </a:solidFill>
              </a:rPr>
              <a:t>li</a:t>
            </a:r>
            <a:r>
              <a:rPr dirty="0" sz="2200">
                <a:solidFill>
                  <a:srgbClr val="853693"/>
                </a:solidFill>
              </a:rPr>
              <a:t>n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70">
                <a:solidFill>
                  <a:srgbClr val="853693"/>
                </a:solidFill>
              </a:rPr>
              <a:t> </a:t>
            </a:r>
            <a:r>
              <a:rPr dirty="0" sz="2200" spc="-175">
                <a:solidFill>
                  <a:srgbClr val="853693"/>
                </a:solidFill>
              </a:rPr>
              <a:t>s</a:t>
            </a:r>
            <a:r>
              <a:rPr dirty="0" sz="2200">
                <a:solidFill>
                  <a:srgbClr val="853693"/>
                </a:solidFill>
              </a:rPr>
              <a:t>u</a:t>
            </a:r>
            <a:r>
              <a:rPr dirty="0" sz="2200" spc="-60">
                <a:solidFill>
                  <a:srgbClr val="853693"/>
                </a:solidFill>
              </a:rPr>
              <a:t>i  </a:t>
            </a:r>
            <a:r>
              <a:rPr dirty="0" sz="2200" spc="-5">
                <a:solidFill>
                  <a:srgbClr val="853693"/>
                </a:solidFill>
              </a:rPr>
              <a:t>diritti</a:t>
            </a:r>
            <a:r>
              <a:rPr dirty="0" sz="2200" spc="-70">
                <a:solidFill>
                  <a:srgbClr val="853693"/>
                </a:solidFill>
              </a:rPr>
              <a:t> </a:t>
            </a:r>
            <a:r>
              <a:rPr dirty="0" sz="2200" spc="-15">
                <a:solidFill>
                  <a:srgbClr val="853693"/>
                </a:solidFill>
              </a:rPr>
              <a:t>delle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>
                <a:solidFill>
                  <a:srgbClr val="853693"/>
                </a:solidFill>
              </a:rPr>
              <a:t>donne</a:t>
            </a:r>
            <a:r>
              <a:rPr dirty="0" sz="2200" spc="-70">
                <a:solidFill>
                  <a:srgbClr val="853693"/>
                </a:solidFill>
              </a:rPr>
              <a:t> </a:t>
            </a:r>
            <a:r>
              <a:rPr dirty="0" sz="2200" spc="5">
                <a:solidFill>
                  <a:srgbClr val="853693"/>
                </a:solidFill>
              </a:rPr>
              <a:t>e</a:t>
            </a:r>
            <a:r>
              <a:rPr dirty="0" sz="2200" spc="-35">
                <a:solidFill>
                  <a:srgbClr val="853693"/>
                </a:solidFill>
              </a:rPr>
              <a:t> </a:t>
            </a:r>
            <a:r>
              <a:rPr dirty="0" sz="2200" spc="-80">
                <a:solidFill>
                  <a:srgbClr val="853693"/>
                </a:solidFill>
              </a:rPr>
              <a:t>sull'advocacy</a:t>
            </a:r>
            <a:endParaRPr sz="2200"/>
          </a:p>
        </p:txBody>
      </p:sp>
      <p:sp>
        <p:nvSpPr>
          <p:cNvPr id="7" name="object 7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93191" y="5274055"/>
            <a:ext cx="30219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Abbiamo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risorse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liberamente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disponibili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pilotare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due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drop-in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 tardo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autunno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2021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donne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vivono in diversi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Paesi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europei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discutere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informazioni/azioni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sui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diritti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donne.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675" y="2283713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028" y="3067634"/>
            <a:ext cx="591629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Abbiamo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sessioni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Zoom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non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strutturate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periodo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mesi.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progetto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stato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gestito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collettivamente dal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Consiglio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amministrazione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YWCA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europea.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stata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risposta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due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anni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assenza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riunioni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faccia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faccia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necessità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riconnettersi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intorno al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nostro obiettivo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centrale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sviluppare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leadership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l'advocacy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giovani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donne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diritti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donne.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74419" y="6929627"/>
            <a:ext cx="2430780" cy="3028315"/>
            <a:chOff x="1074419" y="6929627"/>
            <a:chExt cx="2430780" cy="302831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19" y="7005827"/>
              <a:ext cx="2278380" cy="28757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12519" y="6967727"/>
              <a:ext cx="2354580" cy="2952115"/>
            </a:xfrm>
            <a:custGeom>
              <a:avLst/>
              <a:gdLst/>
              <a:ahLst/>
              <a:cxnLst/>
              <a:rect l="l" t="t" r="r" b="b"/>
              <a:pathLst>
                <a:path w="2354579" h="2952115">
                  <a:moveTo>
                    <a:pt x="0" y="2951987"/>
                  </a:moveTo>
                  <a:lnTo>
                    <a:pt x="2354580" y="2951987"/>
                  </a:lnTo>
                  <a:lnTo>
                    <a:pt x="2354580" y="0"/>
                  </a:lnTo>
                  <a:lnTo>
                    <a:pt x="0" y="0"/>
                  </a:lnTo>
                  <a:lnTo>
                    <a:pt x="0" y="2951987"/>
                  </a:lnTo>
                  <a:close/>
                </a:path>
              </a:pathLst>
            </a:custGeom>
            <a:ln w="7620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584690"/>
            <a:chOff x="-6349" y="0"/>
            <a:chExt cx="7565390" cy="9584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2122931"/>
              <a:ext cx="3515868" cy="39136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99531"/>
              <a:ext cx="7559039" cy="41849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7571" y="3168344"/>
              <a:ext cx="777875" cy="611505"/>
            </a:xfrm>
            <a:custGeom>
              <a:avLst/>
              <a:gdLst/>
              <a:ahLst/>
              <a:cxnLst/>
              <a:rect l="l" t="t" r="r" b="b"/>
              <a:pathLst>
                <a:path w="777875" h="611504">
                  <a:moveTo>
                    <a:pt x="777571" y="444102"/>
                  </a:moveTo>
                  <a:lnTo>
                    <a:pt x="777571" y="450532"/>
                  </a:lnTo>
                  <a:lnTo>
                    <a:pt x="616894" y="610901"/>
                  </a:lnTo>
                  <a:lnTo>
                    <a:pt x="610450" y="610783"/>
                  </a:lnTo>
                  <a:lnTo>
                    <a:pt x="602743" y="602811"/>
                  </a:lnTo>
                  <a:lnTo>
                    <a:pt x="602743" y="596559"/>
                  </a:lnTo>
                  <a:lnTo>
                    <a:pt x="743672" y="455615"/>
                  </a:lnTo>
                  <a:lnTo>
                    <a:pt x="681239" y="463469"/>
                  </a:lnTo>
                  <a:lnTo>
                    <a:pt x="622138" y="466096"/>
                  </a:lnTo>
                  <a:lnTo>
                    <a:pt x="566243" y="463797"/>
                  </a:lnTo>
                  <a:lnTo>
                    <a:pt x="513517" y="457055"/>
                  </a:lnTo>
                  <a:lnTo>
                    <a:pt x="463922" y="446349"/>
                  </a:lnTo>
                  <a:lnTo>
                    <a:pt x="417418" y="432161"/>
                  </a:lnTo>
                  <a:lnTo>
                    <a:pt x="373966" y="414973"/>
                  </a:lnTo>
                  <a:lnTo>
                    <a:pt x="333530" y="395263"/>
                  </a:lnTo>
                  <a:lnTo>
                    <a:pt x="296068" y="373515"/>
                  </a:lnTo>
                  <a:lnTo>
                    <a:pt x="261544" y="350208"/>
                  </a:lnTo>
                  <a:lnTo>
                    <a:pt x="229919" y="325823"/>
                  </a:lnTo>
                  <a:lnTo>
                    <a:pt x="175209" y="275744"/>
                  </a:lnTo>
                  <a:lnTo>
                    <a:pt x="139200" y="237079"/>
                  </a:lnTo>
                  <a:lnTo>
                    <a:pt x="105844" y="196249"/>
                  </a:lnTo>
                  <a:lnTo>
                    <a:pt x="75231" y="153394"/>
                  </a:lnTo>
                  <a:lnTo>
                    <a:pt x="47455" y="108651"/>
                  </a:lnTo>
                  <a:lnTo>
                    <a:pt x="22607" y="62159"/>
                  </a:lnTo>
                  <a:lnTo>
                    <a:pt x="0" y="10182"/>
                  </a:lnTo>
                  <a:lnTo>
                    <a:pt x="0" y="4566"/>
                  </a:lnTo>
                  <a:lnTo>
                    <a:pt x="4544" y="8"/>
                  </a:lnTo>
                  <a:lnTo>
                    <a:pt x="14295" y="0"/>
                  </a:lnTo>
                  <a:lnTo>
                    <a:pt x="18017" y="2490"/>
                  </a:lnTo>
                  <a:lnTo>
                    <a:pt x="40886" y="53210"/>
                  </a:lnTo>
                  <a:lnTo>
                    <a:pt x="65131" y="98546"/>
                  </a:lnTo>
                  <a:lnTo>
                    <a:pt x="92230" y="142175"/>
                  </a:lnTo>
                  <a:lnTo>
                    <a:pt x="122095" y="183961"/>
                  </a:lnTo>
                  <a:lnTo>
                    <a:pt x="154634" y="223771"/>
                  </a:lnTo>
                  <a:lnTo>
                    <a:pt x="189759" y="261470"/>
                  </a:lnTo>
                  <a:lnTo>
                    <a:pt x="247595" y="313925"/>
                  </a:lnTo>
                  <a:lnTo>
                    <a:pt x="281376" y="339293"/>
                  </a:lnTo>
                  <a:lnTo>
                    <a:pt x="318462" y="363301"/>
                  </a:lnTo>
                  <a:lnTo>
                    <a:pt x="358901" y="385357"/>
                  </a:lnTo>
                  <a:lnTo>
                    <a:pt x="402741" y="404870"/>
                  </a:lnTo>
                  <a:lnTo>
                    <a:pt x="450032" y="421249"/>
                  </a:lnTo>
                  <a:lnTo>
                    <a:pt x="500819" y="433904"/>
                  </a:lnTo>
                  <a:lnTo>
                    <a:pt x="555153" y="442242"/>
                  </a:lnTo>
                  <a:lnTo>
                    <a:pt x="613080" y="445674"/>
                  </a:lnTo>
                  <a:lnTo>
                    <a:pt x="674649" y="443608"/>
                  </a:lnTo>
                  <a:lnTo>
                    <a:pt x="739907" y="435453"/>
                  </a:lnTo>
                  <a:lnTo>
                    <a:pt x="602650" y="297974"/>
                  </a:lnTo>
                  <a:lnTo>
                    <a:pt x="602760" y="291544"/>
                  </a:lnTo>
                  <a:lnTo>
                    <a:pt x="610747" y="283835"/>
                  </a:lnTo>
                  <a:lnTo>
                    <a:pt x="616996" y="283835"/>
                  </a:lnTo>
                  <a:lnTo>
                    <a:pt x="777571" y="444102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247571" y="3168344"/>
              <a:ext cx="777875" cy="611505"/>
            </a:xfrm>
            <a:custGeom>
              <a:avLst/>
              <a:gdLst/>
              <a:ahLst/>
              <a:cxnLst/>
              <a:rect l="l" t="t" r="r" b="b"/>
              <a:pathLst>
                <a:path w="777875" h="611504">
                  <a:moveTo>
                    <a:pt x="0" y="10182"/>
                  </a:moveTo>
                  <a:lnTo>
                    <a:pt x="0" y="4566"/>
                  </a:lnTo>
                  <a:lnTo>
                    <a:pt x="4544" y="8"/>
                  </a:lnTo>
                  <a:lnTo>
                    <a:pt x="10166" y="0"/>
                  </a:lnTo>
                  <a:lnTo>
                    <a:pt x="14295" y="0"/>
                  </a:lnTo>
                  <a:lnTo>
                    <a:pt x="18017" y="2490"/>
                  </a:lnTo>
                  <a:lnTo>
                    <a:pt x="19586" y="6302"/>
                  </a:lnTo>
                  <a:lnTo>
                    <a:pt x="40886" y="53210"/>
                  </a:lnTo>
                  <a:lnTo>
                    <a:pt x="65131" y="98546"/>
                  </a:lnTo>
                  <a:lnTo>
                    <a:pt x="92230" y="142175"/>
                  </a:lnTo>
                  <a:lnTo>
                    <a:pt x="122095" y="183961"/>
                  </a:lnTo>
                  <a:lnTo>
                    <a:pt x="154634" y="223771"/>
                  </a:lnTo>
                  <a:lnTo>
                    <a:pt x="189759" y="261470"/>
                  </a:lnTo>
                  <a:lnTo>
                    <a:pt x="247595" y="313925"/>
                  </a:lnTo>
                  <a:lnTo>
                    <a:pt x="281376" y="339293"/>
                  </a:lnTo>
                  <a:lnTo>
                    <a:pt x="318462" y="363301"/>
                  </a:lnTo>
                  <a:lnTo>
                    <a:pt x="358901" y="385357"/>
                  </a:lnTo>
                  <a:lnTo>
                    <a:pt x="402741" y="404870"/>
                  </a:lnTo>
                  <a:lnTo>
                    <a:pt x="450032" y="421249"/>
                  </a:lnTo>
                  <a:lnTo>
                    <a:pt x="500819" y="433904"/>
                  </a:lnTo>
                  <a:lnTo>
                    <a:pt x="555153" y="442242"/>
                  </a:lnTo>
                  <a:lnTo>
                    <a:pt x="613080" y="445674"/>
                  </a:lnTo>
                  <a:lnTo>
                    <a:pt x="674649" y="443608"/>
                  </a:lnTo>
                  <a:lnTo>
                    <a:pt x="739907" y="435453"/>
                  </a:lnTo>
                  <a:lnTo>
                    <a:pt x="739941" y="435317"/>
                  </a:lnTo>
                  <a:lnTo>
                    <a:pt x="606550" y="302015"/>
                  </a:lnTo>
                  <a:lnTo>
                    <a:pt x="602650" y="297974"/>
                  </a:lnTo>
                  <a:lnTo>
                    <a:pt x="602760" y="291544"/>
                  </a:lnTo>
                  <a:lnTo>
                    <a:pt x="606805" y="287639"/>
                  </a:lnTo>
                  <a:lnTo>
                    <a:pt x="610747" y="283835"/>
                  </a:lnTo>
                  <a:lnTo>
                    <a:pt x="616996" y="283835"/>
                  </a:lnTo>
                  <a:lnTo>
                    <a:pt x="620939" y="287639"/>
                  </a:lnTo>
                  <a:lnTo>
                    <a:pt x="773586" y="440129"/>
                  </a:lnTo>
                  <a:lnTo>
                    <a:pt x="777571" y="444102"/>
                  </a:lnTo>
                  <a:lnTo>
                    <a:pt x="777571" y="450532"/>
                  </a:lnTo>
                  <a:lnTo>
                    <a:pt x="773586" y="454506"/>
                  </a:lnTo>
                  <a:lnTo>
                    <a:pt x="620939" y="606996"/>
                  </a:lnTo>
                  <a:lnTo>
                    <a:pt x="616894" y="610901"/>
                  </a:lnTo>
                  <a:lnTo>
                    <a:pt x="610450" y="610783"/>
                  </a:lnTo>
                  <a:lnTo>
                    <a:pt x="606550" y="606750"/>
                  </a:lnTo>
                  <a:lnTo>
                    <a:pt x="602743" y="602811"/>
                  </a:lnTo>
                  <a:lnTo>
                    <a:pt x="602743" y="596559"/>
                  </a:lnTo>
                  <a:lnTo>
                    <a:pt x="606550" y="592619"/>
                  </a:lnTo>
                  <a:lnTo>
                    <a:pt x="743672" y="455615"/>
                  </a:lnTo>
                  <a:lnTo>
                    <a:pt x="743680" y="455471"/>
                  </a:lnTo>
                  <a:lnTo>
                    <a:pt x="681239" y="463469"/>
                  </a:lnTo>
                  <a:lnTo>
                    <a:pt x="622138" y="466096"/>
                  </a:lnTo>
                  <a:lnTo>
                    <a:pt x="566243" y="463797"/>
                  </a:lnTo>
                  <a:lnTo>
                    <a:pt x="513517" y="457055"/>
                  </a:lnTo>
                  <a:lnTo>
                    <a:pt x="463922" y="446349"/>
                  </a:lnTo>
                  <a:lnTo>
                    <a:pt x="417418" y="432161"/>
                  </a:lnTo>
                  <a:lnTo>
                    <a:pt x="373966" y="414973"/>
                  </a:lnTo>
                  <a:lnTo>
                    <a:pt x="333530" y="395263"/>
                  </a:lnTo>
                  <a:lnTo>
                    <a:pt x="296068" y="373515"/>
                  </a:lnTo>
                  <a:lnTo>
                    <a:pt x="261544" y="350208"/>
                  </a:lnTo>
                  <a:lnTo>
                    <a:pt x="229919" y="325823"/>
                  </a:lnTo>
                  <a:lnTo>
                    <a:pt x="175209" y="275744"/>
                  </a:lnTo>
                  <a:lnTo>
                    <a:pt x="139200" y="237079"/>
                  </a:lnTo>
                  <a:lnTo>
                    <a:pt x="105844" y="196249"/>
                  </a:lnTo>
                  <a:lnTo>
                    <a:pt x="75231" y="153394"/>
                  </a:lnTo>
                  <a:lnTo>
                    <a:pt x="47455" y="108651"/>
                  </a:lnTo>
                  <a:lnTo>
                    <a:pt x="22607" y="62159"/>
                  </a:lnTo>
                  <a:lnTo>
                    <a:pt x="780" y="14054"/>
                  </a:lnTo>
                  <a:lnTo>
                    <a:pt x="8" y="11513"/>
                  </a:lnTo>
                  <a:lnTo>
                    <a:pt x="0" y="10182"/>
                  </a:lnTo>
                  <a:close/>
                </a:path>
              </a:pathLst>
            </a:custGeom>
            <a:ln w="11866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554468" cy="19004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17219"/>
              <a:ext cx="421005" cy="2135505"/>
            </a:xfrm>
            <a:custGeom>
              <a:avLst/>
              <a:gdLst/>
              <a:ahLst/>
              <a:cxnLst/>
              <a:rect l="l" t="t" r="r" b="b"/>
              <a:pathLst>
                <a:path w="421005" h="2135505">
                  <a:moveTo>
                    <a:pt x="0" y="78965"/>
                  </a:moveTo>
                  <a:lnTo>
                    <a:pt x="35005" y="133595"/>
                  </a:lnTo>
                  <a:lnTo>
                    <a:pt x="75403" y="200914"/>
                  </a:lnTo>
                  <a:lnTo>
                    <a:pt x="146007" y="153728"/>
                  </a:lnTo>
                  <a:lnTo>
                    <a:pt x="210010" y="113754"/>
                  </a:lnTo>
                  <a:lnTo>
                    <a:pt x="265145" y="81343"/>
                  </a:lnTo>
                  <a:lnTo>
                    <a:pt x="309149" y="56848"/>
                  </a:lnTo>
                  <a:lnTo>
                    <a:pt x="354697" y="33020"/>
                  </a:lnTo>
                  <a:lnTo>
                    <a:pt x="420623" y="0"/>
                  </a:lnTo>
                  <a:lnTo>
                    <a:pt x="420623" y="625856"/>
                  </a:lnTo>
                  <a:lnTo>
                    <a:pt x="418846" y="673975"/>
                  </a:lnTo>
                  <a:lnTo>
                    <a:pt x="413601" y="721149"/>
                  </a:lnTo>
                  <a:lnTo>
                    <a:pt x="405012" y="767249"/>
                  </a:lnTo>
                  <a:lnTo>
                    <a:pt x="393207" y="812148"/>
                  </a:lnTo>
                  <a:lnTo>
                    <a:pt x="378311" y="855721"/>
                  </a:lnTo>
                  <a:lnTo>
                    <a:pt x="360451" y="897838"/>
                  </a:lnTo>
                  <a:lnTo>
                    <a:pt x="339753" y="938374"/>
                  </a:lnTo>
                  <a:lnTo>
                    <a:pt x="316344" y="977201"/>
                  </a:lnTo>
                  <a:lnTo>
                    <a:pt x="290349" y="1014192"/>
                  </a:lnTo>
                  <a:lnTo>
                    <a:pt x="261895" y="1049220"/>
                  </a:lnTo>
                  <a:lnTo>
                    <a:pt x="231108" y="1082158"/>
                  </a:lnTo>
                  <a:lnTo>
                    <a:pt x="198115" y="1112878"/>
                  </a:lnTo>
                  <a:lnTo>
                    <a:pt x="163041" y="1141254"/>
                  </a:lnTo>
                  <a:lnTo>
                    <a:pt x="126013" y="1167158"/>
                  </a:lnTo>
                  <a:lnTo>
                    <a:pt x="87157" y="1190463"/>
                  </a:lnTo>
                  <a:lnTo>
                    <a:pt x="46600" y="1211043"/>
                  </a:lnTo>
                  <a:lnTo>
                    <a:pt x="4467" y="1228769"/>
                  </a:lnTo>
                  <a:lnTo>
                    <a:pt x="0" y="1230281"/>
                  </a:lnTo>
                </a:path>
                <a:path w="421005" h="2135505">
                  <a:moveTo>
                    <a:pt x="0" y="256081"/>
                  </a:moveTo>
                  <a:lnTo>
                    <a:pt x="229" y="255905"/>
                  </a:lnTo>
                  <a:lnTo>
                    <a:pt x="0" y="255518"/>
                  </a:lnTo>
                </a:path>
                <a:path w="421005" h="2135505">
                  <a:moveTo>
                    <a:pt x="47068" y="999871"/>
                  </a:moveTo>
                  <a:lnTo>
                    <a:pt x="46110" y="1022320"/>
                  </a:lnTo>
                  <a:lnTo>
                    <a:pt x="43309" y="1044400"/>
                  </a:lnTo>
                  <a:lnTo>
                    <a:pt x="38774" y="1065932"/>
                  </a:lnTo>
                  <a:lnTo>
                    <a:pt x="32613" y="1086739"/>
                  </a:lnTo>
                  <a:lnTo>
                    <a:pt x="68478" y="1052995"/>
                  </a:lnTo>
                  <a:lnTo>
                    <a:pt x="99963" y="1015082"/>
                  </a:lnTo>
                  <a:lnTo>
                    <a:pt x="126654" y="973432"/>
                  </a:lnTo>
                  <a:lnTo>
                    <a:pt x="148136" y="928478"/>
                  </a:lnTo>
                  <a:lnTo>
                    <a:pt x="163993" y="880654"/>
                  </a:lnTo>
                  <a:lnTo>
                    <a:pt x="173812" y="830393"/>
                  </a:lnTo>
                  <a:lnTo>
                    <a:pt x="177177" y="778129"/>
                  </a:lnTo>
                  <a:lnTo>
                    <a:pt x="175072" y="730851"/>
                  </a:lnTo>
                  <a:lnTo>
                    <a:pt x="168994" y="682572"/>
                  </a:lnTo>
                  <a:lnTo>
                    <a:pt x="159294" y="633541"/>
                  </a:lnTo>
                  <a:lnTo>
                    <a:pt x="146324" y="584009"/>
                  </a:lnTo>
                  <a:lnTo>
                    <a:pt x="130436" y="534225"/>
                  </a:lnTo>
                  <a:lnTo>
                    <a:pt x="111984" y="484439"/>
                  </a:lnTo>
                  <a:lnTo>
                    <a:pt x="91318" y="434900"/>
                  </a:lnTo>
                  <a:lnTo>
                    <a:pt x="68791" y="385859"/>
                  </a:lnTo>
                  <a:lnTo>
                    <a:pt x="44755" y="337566"/>
                  </a:lnTo>
                  <a:lnTo>
                    <a:pt x="2913" y="370136"/>
                  </a:lnTo>
                  <a:lnTo>
                    <a:pt x="0" y="372525"/>
                  </a:lnTo>
                </a:path>
                <a:path w="421005" h="2135505">
                  <a:moveTo>
                    <a:pt x="0" y="773503"/>
                  </a:moveTo>
                  <a:lnTo>
                    <a:pt x="14696" y="812007"/>
                  </a:lnTo>
                  <a:lnTo>
                    <a:pt x="28475" y="857789"/>
                  </a:lnTo>
                  <a:lnTo>
                    <a:pt x="38634" y="904390"/>
                  </a:lnTo>
                  <a:lnTo>
                    <a:pt x="44917" y="951765"/>
                  </a:lnTo>
                  <a:lnTo>
                    <a:pt x="47068" y="999871"/>
                  </a:lnTo>
                </a:path>
                <a:path w="421005" h="2135505">
                  <a:moveTo>
                    <a:pt x="329259" y="151130"/>
                  </a:moveTo>
                  <a:lnTo>
                    <a:pt x="295946" y="170115"/>
                  </a:lnTo>
                  <a:lnTo>
                    <a:pt x="257610" y="192954"/>
                  </a:lnTo>
                  <a:lnTo>
                    <a:pt x="215055" y="219444"/>
                  </a:lnTo>
                  <a:lnTo>
                    <a:pt x="169086" y="249385"/>
                  </a:lnTo>
                  <a:lnTo>
                    <a:pt x="120508" y="282575"/>
                  </a:lnTo>
                  <a:lnTo>
                    <a:pt x="144621" y="330355"/>
                  </a:lnTo>
                  <a:lnTo>
                    <a:pt x="167493" y="379072"/>
                  </a:lnTo>
                  <a:lnTo>
                    <a:pt x="188818" y="428517"/>
                  </a:lnTo>
                  <a:lnTo>
                    <a:pt x="208291" y="478484"/>
                  </a:lnTo>
                  <a:lnTo>
                    <a:pt x="225606" y="528764"/>
                  </a:lnTo>
                  <a:lnTo>
                    <a:pt x="240458" y="579151"/>
                  </a:lnTo>
                  <a:lnTo>
                    <a:pt x="252542" y="629437"/>
                  </a:lnTo>
                  <a:lnTo>
                    <a:pt x="261551" y="679416"/>
                  </a:lnTo>
                  <a:lnTo>
                    <a:pt x="267180" y="728879"/>
                  </a:lnTo>
                  <a:lnTo>
                    <a:pt x="269125" y="777621"/>
                  </a:lnTo>
                  <a:lnTo>
                    <a:pt x="267950" y="811571"/>
                  </a:lnTo>
                  <a:lnTo>
                    <a:pt x="264497" y="844819"/>
                  </a:lnTo>
                  <a:lnTo>
                    <a:pt x="258875" y="877329"/>
                  </a:lnTo>
                  <a:lnTo>
                    <a:pt x="251192" y="909066"/>
                  </a:lnTo>
                  <a:lnTo>
                    <a:pt x="274244" y="866532"/>
                  </a:lnTo>
                  <a:lnTo>
                    <a:pt x="293536" y="821868"/>
                  </a:lnTo>
                  <a:lnTo>
                    <a:pt x="308876" y="775271"/>
                  </a:lnTo>
                  <a:lnTo>
                    <a:pt x="320071" y="726938"/>
                  </a:lnTo>
                  <a:lnTo>
                    <a:pt x="326930" y="677067"/>
                  </a:lnTo>
                  <a:lnTo>
                    <a:pt x="329259" y="625856"/>
                  </a:lnTo>
                  <a:lnTo>
                    <a:pt x="329259" y="151130"/>
                  </a:lnTo>
                </a:path>
                <a:path w="421005" h="2135505">
                  <a:moveTo>
                    <a:pt x="315442" y="1241679"/>
                  </a:moveTo>
                  <a:lnTo>
                    <a:pt x="347801" y="1219073"/>
                  </a:lnTo>
                  <a:lnTo>
                    <a:pt x="420623" y="1165860"/>
                  </a:lnTo>
                  <a:lnTo>
                    <a:pt x="420623" y="1734693"/>
                  </a:lnTo>
                  <a:lnTo>
                    <a:pt x="418466" y="1787759"/>
                  </a:lnTo>
                  <a:lnTo>
                    <a:pt x="412003" y="1837305"/>
                  </a:lnTo>
                  <a:lnTo>
                    <a:pt x="401243" y="1883276"/>
                  </a:lnTo>
                  <a:lnTo>
                    <a:pt x="386196" y="1925619"/>
                  </a:lnTo>
                  <a:lnTo>
                    <a:pt x="366874" y="1964281"/>
                  </a:lnTo>
                  <a:lnTo>
                    <a:pt x="343286" y="1999209"/>
                  </a:lnTo>
                  <a:lnTo>
                    <a:pt x="315442" y="2030349"/>
                  </a:lnTo>
                  <a:lnTo>
                    <a:pt x="271774" y="2065864"/>
                  </a:lnTo>
                  <a:lnTo>
                    <a:pt x="224628" y="2092386"/>
                  </a:lnTo>
                  <a:lnTo>
                    <a:pt x="175693" y="2111202"/>
                  </a:lnTo>
                  <a:lnTo>
                    <a:pt x="126657" y="2123597"/>
                  </a:lnTo>
                  <a:lnTo>
                    <a:pt x="79208" y="2130858"/>
                  </a:lnTo>
                  <a:lnTo>
                    <a:pt x="35036" y="2134272"/>
                  </a:lnTo>
                  <a:lnTo>
                    <a:pt x="0" y="2135033"/>
                  </a:lnTo>
                </a:path>
                <a:path w="421005" h="2135505">
                  <a:moveTo>
                    <a:pt x="0" y="1535055"/>
                  </a:moveTo>
                  <a:lnTo>
                    <a:pt x="40200" y="1481254"/>
                  </a:lnTo>
                  <a:lnTo>
                    <a:pt x="71998" y="1444745"/>
                  </a:lnTo>
                  <a:lnTo>
                    <a:pt x="104829" y="1410712"/>
                  </a:lnTo>
                  <a:lnTo>
                    <a:pt x="138120" y="1379152"/>
                  </a:lnTo>
                  <a:lnTo>
                    <a:pt x="171299" y="1350065"/>
                  </a:lnTo>
                  <a:lnTo>
                    <a:pt x="203792" y="1323450"/>
                  </a:lnTo>
                  <a:lnTo>
                    <a:pt x="235026" y="1299305"/>
                  </a:lnTo>
                  <a:lnTo>
                    <a:pt x="291424" y="1258420"/>
                  </a:lnTo>
                  <a:lnTo>
                    <a:pt x="315442" y="1241679"/>
                  </a:lnTo>
                </a:path>
                <a:path w="421005" h="2135505">
                  <a:moveTo>
                    <a:pt x="0" y="2042975"/>
                  </a:moveTo>
                  <a:lnTo>
                    <a:pt x="67793" y="2039582"/>
                  </a:lnTo>
                  <a:lnTo>
                    <a:pt x="115680" y="2032000"/>
                  </a:lnTo>
                  <a:lnTo>
                    <a:pt x="163904" y="2018152"/>
                  </a:lnTo>
                  <a:lnTo>
                    <a:pt x="209945" y="1996233"/>
                  </a:lnTo>
                  <a:lnTo>
                    <a:pt x="251281" y="1964436"/>
                  </a:lnTo>
                  <a:lnTo>
                    <a:pt x="279147" y="1930954"/>
                  </a:lnTo>
                  <a:lnTo>
                    <a:pt x="300967" y="1891078"/>
                  </a:lnTo>
                  <a:lnTo>
                    <a:pt x="316657" y="1844905"/>
                  </a:lnTo>
                  <a:lnTo>
                    <a:pt x="326133" y="1792532"/>
                  </a:lnTo>
                  <a:lnTo>
                    <a:pt x="329310" y="1734058"/>
                  </a:lnTo>
                  <a:lnTo>
                    <a:pt x="329310" y="1343533"/>
                  </a:lnTo>
                  <a:lnTo>
                    <a:pt x="269913" y="1387891"/>
                  </a:lnTo>
                  <a:lnTo>
                    <a:pt x="237738" y="1413913"/>
                  </a:lnTo>
                  <a:lnTo>
                    <a:pt x="204815" y="1442465"/>
                  </a:lnTo>
                  <a:lnTo>
                    <a:pt x="171818" y="1473524"/>
                  </a:lnTo>
                  <a:lnTo>
                    <a:pt x="139425" y="1507065"/>
                  </a:lnTo>
                  <a:lnTo>
                    <a:pt x="108310" y="1543065"/>
                  </a:lnTo>
                  <a:lnTo>
                    <a:pt x="79151" y="1581502"/>
                  </a:lnTo>
                  <a:lnTo>
                    <a:pt x="52623" y="1622350"/>
                  </a:lnTo>
                  <a:lnTo>
                    <a:pt x="29402" y="1665587"/>
                  </a:lnTo>
                  <a:lnTo>
                    <a:pt x="10165" y="1711188"/>
                  </a:lnTo>
                  <a:lnTo>
                    <a:pt x="0" y="17446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95045" y="2532430"/>
            <a:ext cx="2317115" cy="894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100"/>
              </a:spcBef>
            </a:pPr>
            <a:r>
              <a:rPr dirty="0" sz="2600" spc="-10" i="1">
                <a:latin typeface="Calibri"/>
                <a:cs typeface="Calibri"/>
              </a:rPr>
              <a:t>Quali</a:t>
            </a:r>
            <a:r>
              <a:rPr dirty="0" sz="2600" spc="-45" i="1">
                <a:latin typeface="Calibri"/>
                <a:cs typeface="Calibri"/>
              </a:rPr>
              <a:t> </a:t>
            </a:r>
            <a:r>
              <a:rPr dirty="0" sz="2600" spc="-10" i="1">
                <a:latin typeface="Calibri"/>
                <a:cs typeface="Calibri"/>
              </a:rPr>
              <a:t>sfide</a:t>
            </a:r>
            <a:r>
              <a:rPr dirty="0" sz="2600" spc="-25" i="1">
                <a:latin typeface="Calibri"/>
                <a:cs typeface="Calibri"/>
              </a:rPr>
              <a:t> </a:t>
            </a:r>
            <a:r>
              <a:rPr dirty="0" sz="2600" spc="-15" i="1">
                <a:latin typeface="Calibri"/>
                <a:cs typeface="Calibri"/>
              </a:rPr>
              <a:t>avete </a:t>
            </a:r>
            <a:r>
              <a:rPr dirty="0" sz="2600" spc="-575" i="1">
                <a:latin typeface="Calibri"/>
                <a:cs typeface="Calibri"/>
              </a:rPr>
              <a:t> </a:t>
            </a:r>
            <a:r>
              <a:rPr dirty="0" sz="2600" spc="-15" i="1">
                <a:latin typeface="Calibri"/>
                <a:cs typeface="Calibri"/>
              </a:rPr>
              <a:t>affrontato?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1341" y="2408300"/>
            <a:ext cx="2683510" cy="3227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3175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Sebbene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ci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sia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stata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un'utile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condivisione di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come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la pandemia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stia colpendo gli individui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e il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nostro </a:t>
            </a:r>
            <a:r>
              <a:rPr dirty="0" sz="1400" spc="-3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movimento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diversi Paesi,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nostri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membri hanno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ritenuto che ci fosse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un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sovraccarico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riunioni</a:t>
            </a:r>
            <a:r>
              <a:rPr dirty="0" sz="14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online.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persone si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stavano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esaurendo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causa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del troppo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tempo trascorso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sullo schermo. Se le persone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lavorano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casa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utilizzando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piattaforme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online,</a:t>
            </a:r>
            <a:r>
              <a:rPr dirty="0" sz="1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l'ultima</a:t>
            </a:r>
            <a:r>
              <a:rPr dirty="0" sz="14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cosa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che vogliono fare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è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guardare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nuovo gli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schermi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durante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giornata. Questo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si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ripercuote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sulla 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salute</a:t>
            </a:r>
            <a:r>
              <a:rPr dirty="0" sz="1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fisica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e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mentale.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8093" y="4253305"/>
            <a:ext cx="3376929" cy="421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Come</a:t>
            </a:r>
            <a:r>
              <a:rPr dirty="0" sz="2600" spc="-35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le</a:t>
            </a:r>
            <a:r>
              <a:rPr dirty="0" sz="2600" spc="-35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15" b="1" i="1">
                <a:solidFill>
                  <a:srgbClr val="93C33C"/>
                </a:solidFill>
                <a:latin typeface="Calibri"/>
                <a:cs typeface="Calibri"/>
              </a:rPr>
              <a:t>avete</a:t>
            </a:r>
            <a:r>
              <a:rPr dirty="0" sz="2600" spc="-30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superate?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08846" y="1959863"/>
            <a:ext cx="3639820" cy="4037329"/>
          </a:xfrm>
          <a:custGeom>
            <a:avLst/>
            <a:gdLst/>
            <a:ahLst/>
            <a:cxnLst/>
            <a:rect l="l" t="t" r="r" b="b"/>
            <a:pathLst>
              <a:path w="3639820" h="4037329">
                <a:moveTo>
                  <a:pt x="701306" y="3709162"/>
                </a:moveTo>
                <a:lnTo>
                  <a:pt x="697623" y="3654895"/>
                </a:lnTo>
                <a:lnTo>
                  <a:pt x="686663" y="3604476"/>
                </a:lnTo>
                <a:lnTo>
                  <a:pt x="675144" y="3575062"/>
                </a:lnTo>
                <a:lnTo>
                  <a:pt x="675144" y="3709162"/>
                </a:lnTo>
                <a:lnTo>
                  <a:pt x="671779" y="3757434"/>
                </a:lnTo>
                <a:lnTo>
                  <a:pt x="661758" y="3802964"/>
                </a:lnTo>
                <a:lnTo>
                  <a:pt x="645160" y="3845674"/>
                </a:lnTo>
                <a:lnTo>
                  <a:pt x="622033" y="3885463"/>
                </a:lnTo>
                <a:lnTo>
                  <a:pt x="592467" y="3922268"/>
                </a:lnTo>
                <a:lnTo>
                  <a:pt x="559092" y="3950576"/>
                </a:lnTo>
                <a:lnTo>
                  <a:pt x="521398" y="3973728"/>
                </a:lnTo>
                <a:lnTo>
                  <a:pt x="480034" y="3991483"/>
                </a:lnTo>
                <a:lnTo>
                  <a:pt x="435635" y="4003624"/>
                </a:lnTo>
                <a:lnTo>
                  <a:pt x="388861" y="4009885"/>
                </a:lnTo>
                <a:lnTo>
                  <a:pt x="340372" y="4010025"/>
                </a:lnTo>
                <a:lnTo>
                  <a:pt x="290410" y="4003738"/>
                </a:lnTo>
                <a:lnTo>
                  <a:pt x="242582" y="3991140"/>
                </a:lnTo>
                <a:lnTo>
                  <a:pt x="197713" y="3972674"/>
                </a:lnTo>
                <a:lnTo>
                  <a:pt x="156629" y="3948785"/>
                </a:lnTo>
                <a:lnTo>
                  <a:pt x="120167" y="3919893"/>
                </a:lnTo>
                <a:lnTo>
                  <a:pt x="89166" y="3886454"/>
                </a:lnTo>
                <a:lnTo>
                  <a:pt x="66408" y="3850386"/>
                </a:lnTo>
                <a:lnTo>
                  <a:pt x="49161" y="3810736"/>
                </a:lnTo>
                <a:lnTo>
                  <a:pt x="37033" y="3768052"/>
                </a:lnTo>
                <a:lnTo>
                  <a:pt x="29629" y="3722890"/>
                </a:lnTo>
                <a:lnTo>
                  <a:pt x="26593" y="3675799"/>
                </a:lnTo>
                <a:lnTo>
                  <a:pt x="27520" y="3627348"/>
                </a:lnTo>
                <a:lnTo>
                  <a:pt x="32029" y="3578072"/>
                </a:lnTo>
                <a:lnTo>
                  <a:pt x="39763" y="3528530"/>
                </a:lnTo>
                <a:lnTo>
                  <a:pt x="50317" y="3479266"/>
                </a:lnTo>
                <a:lnTo>
                  <a:pt x="63322" y="3430841"/>
                </a:lnTo>
                <a:lnTo>
                  <a:pt x="78435" y="3383661"/>
                </a:lnTo>
                <a:lnTo>
                  <a:pt x="95135" y="3338703"/>
                </a:lnTo>
                <a:lnTo>
                  <a:pt x="113957" y="3294913"/>
                </a:lnTo>
                <a:lnTo>
                  <a:pt x="135826" y="3252495"/>
                </a:lnTo>
                <a:lnTo>
                  <a:pt x="160680" y="3211538"/>
                </a:lnTo>
                <a:lnTo>
                  <a:pt x="188468" y="3172104"/>
                </a:lnTo>
                <a:lnTo>
                  <a:pt x="219138" y="3134258"/>
                </a:lnTo>
                <a:lnTo>
                  <a:pt x="252641" y="3098063"/>
                </a:lnTo>
                <a:lnTo>
                  <a:pt x="288912" y="3063595"/>
                </a:lnTo>
                <a:lnTo>
                  <a:pt x="327901" y="3030905"/>
                </a:lnTo>
                <a:lnTo>
                  <a:pt x="369557" y="3000083"/>
                </a:lnTo>
                <a:lnTo>
                  <a:pt x="413816" y="2971165"/>
                </a:lnTo>
                <a:lnTo>
                  <a:pt x="460641" y="2944241"/>
                </a:lnTo>
                <a:lnTo>
                  <a:pt x="558431" y="3121914"/>
                </a:lnTo>
                <a:lnTo>
                  <a:pt x="517118" y="3141992"/>
                </a:lnTo>
                <a:lnTo>
                  <a:pt x="478942" y="3165995"/>
                </a:lnTo>
                <a:lnTo>
                  <a:pt x="443941" y="3193935"/>
                </a:lnTo>
                <a:lnTo>
                  <a:pt x="412153" y="3225774"/>
                </a:lnTo>
                <a:lnTo>
                  <a:pt x="383616" y="3261512"/>
                </a:lnTo>
                <a:lnTo>
                  <a:pt x="358368" y="3301123"/>
                </a:lnTo>
                <a:lnTo>
                  <a:pt x="336448" y="3344595"/>
                </a:lnTo>
                <a:lnTo>
                  <a:pt x="317893" y="3391916"/>
                </a:lnTo>
                <a:lnTo>
                  <a:pt x="311924" y="3409315"/>
                </a:lnTo>
                <a:lnTo>
                  <a:pt x="354596" y="3409315"/>
                </a:lnTo>
                <a:lnTo>
                  <a:pt x="412889" y="3412756"/>
                </a:lnTo>
                <a:lnTo>
                  <a:pt x="465582" y="3423107"/>
                </a:lnTo>
                <a:lnTo>
                  <a:pt x="512914" y="3440430"/>
                </a:lnTo>
                <a:lnTo>
                  <a:pt x="555129" y="3464776"/>
                </a:lnTo>
                <a:lnTo>
                  <a:pt x="592467" y="3496183"/>
                </a:lnTo>
                <a:lnTo>
                  <a:pt x="622033" y="3531031"/>
                </a:lnTo>
                <a:lnTo>
                  <a:pt x="645160" y="3569919"/>
                </a:lnTo>
                <a:lnTo>
                  <a:pt x="661758" y="3612680"/>
                </a:lnTo>
                <a:lnTo>
                  <a:pt x="671779" y="3659149"/>
                </a:lnTo>
                <a:lnTo>
                  <a:pt x="675144" y="3709162"/>
                </a:lnTo>
                <a:lnTo>
                  <a:pt x="675144" y="3575062"/>
                </a:lnTo>
                <a:lnTo>
                  <a:pt x="643204" y="3515779"/>
                </a:lnTo>
                <a:lnTo>
                  <a:pt x="610882" y="3477768"/>
                </a:lnTo>
                <a:lnTo>
                  <a:pt x="577443" y="3448799"/>
                </a:lnTo>
                <a:lnTo>
                  <a:pt x="540448" y="3425215"/>
                </a:lnTo>
                <a:lnTo>
                  <a:pt x="499783" y="3406952"/>
                </a:lnTo>
                <a:lnTo>
                  <a:pt x="455320" y="3393986"/>
                </a:lnTo>
                <a:lnTo>
                  <a:pt x="406958" y="3386239"/>
                </a:lnTo>
                <a:lnTo>
                  <a:pt x="354596" y="3383661"/>
                </a:lnTo>
                <a:lnTo>
                  <a:pt x="348627" y="3383661"/>
                </a:lnTo>
                <a:lnTo>
                  <a:pt x="369938" y="3334816"/>
                </a:lnTo>
                <a:lnTo>
                  <a:pt x="395325" y="3290620"/>
                </a:lnTo>
                <a:lnTo>
                  <a:pt x="424726" y="3251123"/>
                </a:lnTo>
                <a:lnTo>
                  <a:pt x="458089" y="3216389"/>
                </a:lnTo>
                <a:lnTo>
                  <a:pt x="495363" y="3186455"/>
                </a:lnTo>
                <a:lnTo>
                  <a:pt x="536486" y="3161385"/>
                </a:lnTo>
                <a:lnTo>
                  <a:pt x="581418" y="3141218"/>
                </a:lnTo>
                <a:lnTo>
                  <a:pt x="595642" y="3135757"/>
                </a:lnTo>
                <a:lnTo>
                  <a:pt x="490131" y="2944241"/>
                </a:lnTo>
                <a:lnTo>
                  <a:pt x="471170" y="2909824"/>
                </a:lnTo>
                <a:lnTo>
                  <a:pt x="459752" y="2915793"/>
                </a:lnTo>
                <a:lnTo>
                  <a:pt x="413905" y="2941269"/>
                </a:lnTo>
                <a:lnTo>
                  <a:pt x="370332" y="2968574"/>
                </a:lnTo>
                <a:lnTo>
                  <a:pt x="329082" y="2997631"/>
                </a:lnTo>
                <a:lnTo>
                  <a:pt x="290207" y="3028416"/>
                </a:lnTo>
                <a:lnTo>
                  <a:pt x="253746" y="3060865"/>
                </a:lnTo>
                <a:lnTo>
                  <a:pt x="219760" y="3094913"/>
                </a:lnTo>
                <a:lnTo>
                  <a:pt x="188315" y="3130524"/>
                </a:lnTo>
                <a:lnTo>
                  <a:pt x="159435" y="3167621"/>
                </a:lnTo>
                <a:lnTo>
                  <a:pt x="133184" y="3206178"/>
                </a:lnTo>
                <a:lnTo>
                  <a:pt x="109626" y="3246120"/>
                </a:lnTo>
                <a:lnTo>
                  <a:pt x="88785" y="3287395"/>
                </a:lnTo>
                <a:lnTo>
                  <a:pt x="70751" y="3329940"/>
                </a:lnTo>
                <a:lnTo>
                  <a:pt x="52616" y="3378835"/>
                </a:lnTo>
                <a:lnTo>
                  <a:pt x="36931" y="3428238"/>
                </a:lnTo>
                <a:lnTo>
                  <a:pt x="23799" y="3477768"/>
                </a:lnTo>
                <a:lnTo>
                  <a:pt x="13449" y="3526421"/>
                </a:lnTo>
                <a:lnTo>
                  <a:pt x="5930" y="3574110"/>
                </a:lnTo>
                <a:lnTo>
                  <a:pt x="1409" y="3620135"/>
                </a:lnTo>
                <a:lnTo>
                  <a:pt x="0" y="3677183"/>
                </a:lnTo>
                <a:lnTo>
                  <a:pt x="3657" y="3730282"/>
                </a:lnTo>
                <a:lnTo>
                  <a:pt x="12357" y="3779418"/>
                </a:lnTo>
                <a:lnTo>
                  <a:pt x="26073" y="3824541"/>
                </a:lnTo>
                <a:lnTo>
                  <a:pt x="44780" y="3865613"/>
                </a:lnTo>
                <a:lnTo>
                  <a:pt x="68465" y="3902583"/>
                </a:lnTo>
                <a:lnTo>
                  <a:pt x="101968" y="3938803"/>
                </a:lnTo>
                <a:lnTo>
                  <a:pt x="141325" y="3970045"/>
                </a:lnTo>
                <a:lnTo>
                  <a:pt x="185623" y="3995864"/>
                </a:lnTo>
                <a:lnTo>
                  <a:pt x="233921" y="4015803"/>
                </a:lnTo>
                <a:lnTo>
                  <a:pt x="285343" y="4029405"/>
                </a:lnTo>
                <a:lnTo>
                  <a:pt x="338975" y="4036187"/>
                </a:lnTo>
                <a:lnTo>
                  <a:pt x="347230" y="4036568"/>
                </a:lnTo>
                <a:lnTo>
                  <a:pt x="355485" y="4037076"/>
                </a:lnTo>
                <a:lnTo>
                  <a:pt x="363740" y="4037076"/>
                </a:lnTo>
                <a:lnTo>
                  <a:pt x="411276" y="4034244"/>
                </a:lnTo>
                <a:lnTo>
                  <a:pt x="457034" y="4025849"/>
                </a:lnTo>
                <a:lnTo>
                  <a:pt x="500456" y="4012057"/>
                </a:lnTo>
                <a:lnTo>
                  <a:pt x="504786" y="4010025"/>
                </a:lnTo>
                <a:lnTo>
                  <a:pt x="540994" y="3993070"/>
                </a:lnTo>
                <a:lnTo>
                  <a:pt x="578104" y="3969054"/>
                </a:lnTo>
                <a:lnTo>
                  <a:pt x="611263" y="3940175"/>
                </a:lnTo>
                <a:lnTo>
                  <a:pt x="643547" y="3900271"/>
                </a:lnTo>
                <a:lnTo>
                  <a:pt x="668743" y="3857104"/>
                </a:lnTo>
                <a:lnTo>
                  <a:pt x="686816" y="3810736"/>
                </a:lnTo>
                <a:lnTo>
                  <a:pt x="697661" y="3761460"/>
                </a:lnTo>
                <a:lnTo>
                  <a:pt x="701306" y="3709162"/>
                </a:lnTo>
                <a:close/>
              </a:path>
              <a:path w="3639820" h="4037329">
                <a:moveTo>
                  <a:pt x="1557413" y="3708781"/>
                </a:moveTo>
                <a:lnTo>
                  <a:pt x="1553705" y="3653383"/>
                </a:lnTo>
                <a:lnTo>
                  <a:pt x="1542529" y="3602736"/>
                </a:lnTo>
                <a:lnTo>
                  <a:pt x="1531251" y="3574973"/>
                </a:lnTo>
                <a:lnTo>
                  <a:pt x="1531251" y="3709162"/>
                </a:lnTo>
                <a:lnTo>
                  <a:pt x="1527822" y="3758361"/>
                </a:lnTo>
                <a:lnTo>
                  <a:pt x="1517497" y="3804094"/>
                </a:lnTo>
                <a:lnTo>
                  <a:pt x="1500187" y="3846550"/>
                </a:lnTo>
                <a:lnTo>
                  <a:pt x="1475841" y="3885882"/>
                </a:lnTo>
                <a:lnTo>
                  <a:pt x="1444383" y="3922268"/>
                </a:lnTo>
                <a:lnTo>
                  <a:pt x="1411262" y="3950576"/>
                </a:lnTo>
                <a:lnTo>
                  <a:pt x="1373822" y="3973728"/>
                </a:lnTo>
                <a:lnTo>
                  <a:pt x="1332763" y="3991483"/>
                </a:lnTo>
                <a:lnTo>
                  <a:pt x="1288745" y="4003624"/>
                </a:lnTo>
                <a:lnTo>
                  <a:pt x="1242453" y="4009885"/>
                </a:lnTo>
                <a:lnTo>
                  <a:pt x="1194574" y="4010025"/>
                </a:lnTo>
                <a:lnTo>
                  <a:pt x="1145247" y="4003738"/>
                </a:lnTo>
                <a:lnTo>
                  <a:pt x="1097902" y="3991140"/>
                </a:lnTo>
                <a:lnTo>
                  <a:pt x="1053376" y="3972674"/>
                </a:lnTo>
                <a:lnTo>
                  <a:pt x="1012520" y="3948785"/>
                </a:lnTo>
                <a:lnTo>
                  <a:pt x="976160" y="3919893"/>
                </a:lnTo>
                <a:lnTo>
                  <a:pt x="945146" y="3886454"/>
                </a:lnTo>
                <a:lnTo>
                  <a:pt x="918451" y="3844340"/>
                </a:lnTo>
                <a:lnTo>
                  <a:pt x="899541" y="3798328"/>
                </a:lnTo>
                <a:lnTo>
                  <a:pt x="887539" y="3749395"/>
                </a:lnTo>
                <a:lnTo>
                  <a:pt x="881583" y="3698532"/>
                </a:lnTo>
                <a:lnTo>
                  <a:pt x="880808" y="3646716"/>
                </a:lnTo>
                <a:lnTo>
                  <a:pt x="884339" y="3594925"/>
                </a:lnTo>
                <a:lnTo>
                  <a:pt x="891311" y="3544151"/>
                </a:lnTo>
                <a:lnTo>
                  <a:pt x="900874" y="3495344"/>
                </a:lnTo>
                <a:lnTo>
                  <a:pt x="912139" y="3449510"/>
                </a:lnTo>
                <a:lnTo>
                  <a:pt x="924255" y="3407626"/>
                </a:lnTo>
                <a:lnTo>
                  <a:pt x="936345" y="3370656"/>
                </a:lnTo>
                <a:lnTo>
                  <a:pt x="967333" y="3295459"/>
                </a:lnTo>
                <a:lnTo>
                  <a:pt x="990053" y="3252800"/>
                </a:lnTo>
                <a:lnTo>
                  <a:pt x="1015669" y="3211665"/>
                </a:lnTo>
                <a:lnTo>
                  <a:pt x="1044105" y="3172129"/>
                </a:lnTo>
                <a:lnTo>
                  <a:pt x="1075296" y="3134233"/>
                </a:lnTo>
                <a:lnTo>
                  <a:pt x="1109205" y="3098038"/>
                </a:lnTo>
                <a:lnTo>
                  <a:pt x="1145755" y="3063608"/>
                </a:lnTo>
                <a:lnTo>
                  <a:pt x="1184897" y="3030994"/>
                </a:lnTo>
                <a:lnTo>
                  <a:pt x="1226566" y="3000248"/>
                </a:lnTo>
                <a:lnTo>
                  <a:pt x="1270711" y="2971444"/>
                </a:lnTo>
                <a:lnTo>
                  <a:pt x="1317256" y="2944622"/>
                </a:lnTo>
                <a:lnTo>
                  <a:pt x="1415046" y="3122422"/>
                </a:lnTo>
                <a:lnTo>
                  <a:pt x="1373695" y="3142462"/>
                </a:lnTo>
                <a:lnTo>
                  <a:pt x="1335481" y="3166453"/>
                </a:lnTo>
                <a:lnTo>
                  <a:pt x="1300467" y="3194380"/>
                </a:lnTo>
                <a:lnTo>
                  <a:pt x="1268653" y="3226231"/>
                </a:lnTo>
                <a:lnTo>
                  <a:pt x="1240104" y="3261982"/>
                </a:lnTo>
                <a:lnTo>
                  <a:pt x="1214856" y="3301606"/>
                </a:lnTo>
                <a:lnTo>
                  <a:pt x="1192936" y="3345103"/>
                </a:lnTo>
                <a:lnTo>
                  <a:pt x="1174381" y="3392424"/>
                </a:lnTo>
                <a:lnTo>
                  <a:pt x="1168412" y="3409823"/>
                </a:lnTo>
                <a:lnTo>
                  <a:pt x="1211084" y="3409823"/>
                </a:lnTo>
                <a:lnTo>
                  <a:pt x="1269009" y="3413302"/>
                </a:lnTo>
                <a:lnTo>
                  <a:pt x="1321396" y="3423691"/>
                </a:lnTo>
                <a:lnTo>
                  <a:pt x="1368158" y="3440988"/>
                </a:lnTo>
                <a:lnTo>
                  <a:pt x="1409192" y="3465169"/>
                </a:lnTo>
                <a:lnTo>
                  <a:pt x="1444383" y="3496183"/>
                </a:lnTo>
                <a:lnTo>
                  <a:pt x="1444891" y="3496564"/>
                </a:lnTo>
                <a:lnTo>
                  <a:pt x="1476108" y="3530955"/>
                </a:lnTo>
                <a:lnTo>
                  <a:pt x="1500301" y="3569195"/>
                </a:lnTo>
                <a:lnTo>
                  <a:pt x="1517523" y="3611486"/>
                </a:lnTo>
                <a:lnTo>
                  <a:pt x="1527822" y="3658082"/>
                </a:lnTo>
                <a:lnTo>
                  <a:pt x="1531251" y="3709162"/>
                </a:lnTo>
                <a:lnTo>
                  <a:pt x="1531251" y="3574973"/>
                </a:lnTo>
                <a:lnTo>
                  <a:pt x="1497418" y="3514928"/>
                </a:lnTo>
                <a:lnTo>
                  <a:pt x="1463306" y="3477387"/>
                </a:lnTo>
                <a:lnTo>
                  <a:pt x="1431759" y="3448723"/>
                </a:lnTo>
                <a:lnTo>
                  <a:pt x="1395958" y="3425190"/>
                </a:lnTo>
                <a:lnTo>
                  <a:pt x="1355953" y="3406851"/>
                </a:lnTo>
                <a:lnTo>
                  <a:pt x="1311770" y="3393706"/>
                </a:lnTo>
                <a:lnTo>
                  <a:pt x="1263472" y="3385794"/>
                </a:lnTo>
                <a:lnTo>
                  <a:pt x="1211084" y="3383153"/>
                </a:lnTo>
                <a:lnTo>
                  <a:pt x="1205115" y="3383153"/>
                </a:lnTo>
                <a:lnTo>
                  <a:pt x="1226464" y="3334308"/>
                </a:lnTo>
                <a:lnTo>
                  <a:pt x="1251877" y="3290125"/>
                </a:lnTo>
                <a:lnTo>
                  <a:pt x="1281277" y="3250654"/>
                </a:lnTo>
                <a:lnTo>
                  <a:pt x="1314640" y="3215932"/>
                </a:lnTo>
                <a:lnTo>
                  <a:pt x="1351915" y="3185998"/>
                </a:lnTo>
                <a:lnTo>
                  <a:pt x="1393063" y="3160915"/>
                </a:lnTo>
                <a:lnTo>
                  <a:pt x="1438033" y="3140710"/>
                </a:lnTo>
                <a:lnTo>
                  <a:pt x="1452257" y="3135249"/>
                </a:lnTo>
                <a:lnTo>
                  <a:pt x="1347241" y="2944622"/>
                </a:lnTo>
                <a:lnTo>
                  <a:pt x="1327797" y="2909316"/>
                </a:lnTo>
                <a:lnTo>
                  <a:pt x="1316240" y="2915285"/>
                </a:lnTo>
                <a:lnTo>
                  <a:pt x="1270800" y="2940672"/>
                </a:lnTo>
                <a:lnTo>
                  <a:pt x="1227493" y="2967901"/>
                </a:lnTo>
                <a:lnTo>
                  <a:pt x="1186383" y="2996920"/>
                </a:lnTo>
                <a:lnTo>
                  <a:pt x="1147495" y="3027680"/>
                </a:lnTo>
                <a:lnTo>
                  <a:pt x="1110907" y="3060115"/>
                </a:lnTo>
                <a:lnTo>
                  <a:pt x="1076655" y="3094190"/>
                </a:lnTo>
                <a:lnTo>
                  <a:pt x="1044790" y="3129838"/>
                </a:lnTo>
                <a:lnTo>
                  <a:pt x="1015365" y="3167011"/>
                </a:lnTo>
                <a:lnTo>
                  <a:pt x="988441" y="3205670"/>
                </a:lnTo>
                <a:lnTo>
                  <a:pt x="964069" y="3245739"/>
                </a:lnTo>
                <a:lnTo>
                  <a:pt x="942289" y="3287179"/>
                </a:lnTo>
                <a:lnTo>
                  <a:pt x="923175" y="3329940"/>
                </a:lnTo>
                <a:lnTo>
                  <a:pt x="900925" y="3394291"/>
                </a:lnTo>
                <a:lnTo>
                  <a:pt x="889317" y="3433661"/>
                </a:lnTo>
                <a:lnTo>
                  <a:pt x="878319" y="3476764"/>
                </a:lnTo>
                <a:lnTo>
                  <a:pt x="868667" y="3522815"/>
                </a:lnTo>
                <a:lnTo>
                  <a:pt x="861060" y="3571011"/>
                </a:lnTo>
                <a:lnTo>
                  <a:pt x="856208" y="3620579"/>
                </a:lnTo>
                <a:lnTo>
                  <a:pt x="854824" y="3670706"/>
                </a:lnTo>
                <a:lnTo>
                  <a:pt x="857631" y="3720604"/>
                </a:lnTo>
                <a:lnTo>
                  <a:pt x="865339" y="3769487"/>
                </a:lnTo>
                <a:lnTo>
                  <a:pt x="878649" y="3816553"/>
                </a:lnTo>
                <a:lnTo>
                  <a:pt x="898283" y="3861016"/>
                </a:lnTo>
                <a:lnTo>
                  <a:pt x="924953" y="3902075"/>
                </a:lnTo>
                <a:lnTo>
                  <a:pt x="958253" y="3938308"/>
                </a:lnTo>
                <a:lnTo>
                  <a:pt x="997369" y="3969575"/>
                </a:lnTo>
                <a:lnTo>
                  <a:pt x="1041349" y="3995407"/>
                </a:lnTo>
                <a:lnTo>
                  <a:pt x="1089253" y="4015359"/>
                </a:lnTo>
                <a:lnTo>
                  <a:pt x="1140180" y="4028935"/>
                </a:lnTo>
                <a:lnTo>
                  <a:pt x="1193177" y="4035679"/>
                </a:lnTo>
                <a:lnTo>
                  <a:pt x="1209687" y="4036568"/>
                </a:lnTo>
                <a:lnTo>
                  <a:pt x="1217561" y="4036568"/>
                </a:lnTo>
                <a:lnTo>
                  <a:pt x="1273670" y="4032542"/>
                </a:lnTo>
                <a:lnTo>
                  <a:pt x="1327238" y="4020642"/>
                </a:lnTo>
                <a:lnTo>
                  <a:pt x="1354391" y="4010025"/>
                </a:lnTo>
                <a:lnTo>
                  <a:pt x="1377251" y="4001109"/>
                </a:lnTo>
                <a:lnTo>
                  <a:pt x="1422768" y="3974198"/>
                </a:lnTo>
                <a:lnTo>
                  <a:pt x="1462798" y="3940175"/>
                </a:lnTo>
                <a:lnTo>
                  <a:pt x="1496771" y="3900855"/>
                </a:lnTo>
                <a:lnTo>
                  <a:pt x="1523250" y="3857929"/>
                </a:lnTo>
                <a:lnTo>
                  <a:pt x="1542211" y="3811524"/>
                </a:lnTo>
                <a:lnTo>
                  <a:pt x="1553603" y="3761765"/>
                </a:lnTo>
                <a:lnTo>
                  <a:pt x="1557413" y="3708781"/>
                </a:lnTo>
                <a:close/>
              </a:path>
              <a:path w="3639820" h="4037329">
                <a:moveTo>
                  <a:pt x="3170948" y="436753"/>
                </a:moveTo>
                <a:lnTo>
                  <a:pt x="3167799" y="399999"/>
                </a:lnTo>
                <a:lnTo>
                  <a:pt x="3158413" y="366572"/>
                </a:lnTo>
                <a:lnTo>
                  <a:pt x="3156597" y="363067"/>
                </a:lnTo>
                <a:lnTo>
                  <a:pt x="3156597" y="436753"/>
                </a:lnTo>
                <a:lnTo>
                  <a:pt x="3153740" y="469442"/>
                </a:lnTo>
                <a:lnTo>
                  <a:pt x="3131083" y="527697"/>
                </a:lnTo>
                <a:lnTo>
                  <a:pt x="3083090" y="575157"/>
                </a:lnTo>
                <a:lnTo>
                  <a:pt x="3012960" y="599541"/>
                </a:lnTo>
                <a:lnTo>
                  <a:pt x="2973463" y="600964"/>
                </a:lnTo>
                <a:lnTo>
                  <a:pt x="2932900" y="594499"/>
                </a:lnTo>
                <a:lnTo>
                  <a:pt x="2895460" y="580580"/>
                </a:lnTo>
                <a:lnTo>
                  <a:pt x="2862681" y="560006"/>
                </a:lnTo>
                <a:lnTo>
                  <a:pt x="2814180" y="492163"/>
                </a:lnTo>
                <a:lnTo>
                  <a:pt x="2803512" y="444195"/>
                </a:lnTo>
                <a:lnTo>
                  <a:pt x="2802356" y="392036"/>
                </a:lnTo>
                <a:lnTo>
                  <a:pt x="2809049" y="338099"/>
                </a:lnTo>
                <a:lnTo>
                  <a:pt x="2821940" y="284759"/>
                </a:lnTo>
                <a:lnTo>
                  <a:pt x="2839351" y="234442"/>
                </a:lnTo>
                <a:lnTo>
                  <a:pt x="2859494" y="191185"/>
                </a:lnTo>
                <a:lnTo>
                  <a:pt x="2885160" y="150583"/>
                </a:lnTo>
                <a:lnTo>
                  <a:pt x="2916161" y="112839"/>
                </a:lnTo>
                <a:lnTo>
                  <a:pt x="2952318" y="78206"/>
                </a:lnTo>
                <a:lnTo>
                  <a:pt x="2993453" y="46863"/>
                </a:lnTo>
                <a:lnTo>
                  <a:pt x="3039376" y="19050"/>
                </a:lnTo>
                <a:lnTo>
                  <a:pt x="3092843" y="116078"/>
                </a:lnTo>
                <a:lnTo>
                  <a:pt x="3049308" y="140119"/>
                </a:lnTo>
                <a:lnTo>
                  <a:pt x="3012744" y="172758"/>
                </a:lnTo>
                <a:lnTo>
                  <a:pt x="2983293" y="213956"/>
                </a:lnTo>
                <a:lnTo>
                  <a:pt x="2961144" y="263525"/>
                </a:lnTo>
                <a:lnTo>
                  <a:pt x="2957969" y="273050"/>
                </a:lnTo>
                <a:lnTo>
                  <a:pt x="2981337" y="273050"/>
                </a:lnTo>
                <a:lnTo>
                  <a:pt x="3020695" y="275971"/>
                </a:lnTo>
                <a:lnTo>
                  <a:pt x="3085452" y="299580"/>
                </a:lnTo>
                <a:lnTo>
                  <a:pt x="3131083" y="344563"/>
                </a:lnTo>
                <a:lnTo>
                  <a:pt x="3153740" y="402907"/>
                </a:lnTo>
                <a:lnTo>
                  <a:pt x="3156597" y="436753"/>
                </a:lnTo>
                <a:lnTo>
                  <a:pt x="3156597" y="363067"/>
                </a:lnTo>
                <a:lnTo>
                  <a:pt x="3121418" y="310388"/>
                </a:lnTo>
                <a:lnTo>
                  <a:pt x="3060662" y="271678"/>
                </a:lnTo>
                <a:lnTo>
                  <a:pt x="3023412" y="262115"/>
                </a:lnTo>
                <a:lnTo>
                  <a:pt x="2981337" y="258953"/>
                </a:lnTo>
                <a:lnTo>
                  <a:pt x="2978035" y="258953"/>
                </a:lnTo>
                <a:lnTo>
                  <a:pt x="2999943" y="213918"/>
                </a:lnTo>
                <a:lnTo>
                  <a:pt x="3028531" y="176784"/>
                </a:lnTo>
                <a:lnTo>
                  <a:pt x="3063735" y="147624"/>
                </a:lnTo>
                <a:lnTo>
                  <a:pt x="3105416" y="126619"/>
                </a:lnTo>
                <a:lnTo>
                  <a:pt x="3113163" y="123571"/>
                </a:lnTo>
                <a:lnTo>
                  <a:pt x="3055455" y="19050"/>
                </a:lnTo>
                <a:lnTo>
                  <a:pt x="3045091" y="254"/>
                </a:lnTo>
                <a:lnTo>
                  <a:pt x="3038868" y="3556"/>
                </a:lnTo>
                <a:lnTo>
                  <a:pt x="2989948" y="32372"/>
                </a:lnTo>
                <a:lnTo>
                  <a:pt x="2946120" y="65049"/>
                </a:lnTo>
                <a:lnTo>
                  <a:pt x="2907576" y="101346"/>
                </a:lnTo>
                <a:lnTo>
                  <a:pt x="2874556" y="141046"/>
                </a:lnTo>
                <a:lnTo>
                  <a:pt x="2847302" y="183883"/>
                </a:lnTo>
                <a:lnTo>
                  <a:pt x="2826016" y="229616"/>
                </a:lnTo>
                <a:lnTo>
                  <a:pt x="2811653" y="269811"/>
                </a:lnTo>
                <a:lnTo>
                  <a:pt x="2800337" y="310388"/>
                </a:lnTo>
                <a:lnTo>
                  <a:pt x="2792399" y="350062"/>
                </a:lnTo>
                <a:lnTo>
                  <a:pt x="2788043" y="388112"/>
                </a:lnTo>
                <a:lnTo>
                  <a:pt x="2787980" y="434009"/>
                </a:lnTo>
                <a:lnTo>
                  <a:pt x="2794101" y="475068"/>
                </a:lnTo>
                <a:lnTo>
                  <a:pt x="2806357" y="511187"/>
                </a:lnTo>
                <a:lnTo>
                  <a:pt x="2853486" y="570915"/>
                </a:lnTo>
                <a:lnTo>
                  <a:pt x="2888856" y="593178"/>
                </a:lnTo>
                <a:lnTo>
                  <a:pt x="2929166" y="608215"/>
                </a:lnTo>
                <a:lnTo>
                  <a:pt x="2972701" y="615188"/>
                </a:lnTo>
                <a:lnTo>
                  <a:pt x="2981845" y="615696"/>
                </a:lnTo>
                <a:lnTo>
                  <a:pt x="2986290" y="615696"/>
                </a:lnTo>
                <a:lnTo>
                  <a:pt x="3024962" y="612228"/>
                </a:lnTo>
                <a:lnTo>
                  <a:pt x="3061068" y="602043"/>
                </a:lnTo>
                <a:lnTo>
                  <a:pt x="3063189" y="600964"/>
                </a:lnTo>
                <a:lnTo>
                  <a:pt x="3093631" y="585482"/>
                </a:lnTo>
                <a:lnTo>
                  <a:pt x="3121672" y="562864"/>
                </a:lnTo>
                <a:lnTo>
                  <a:pt x="3143135" y="535305"/>
                </a:lnTo>
                <a:lnTo>
                  <a:pt x="3158540" y="505053"/>
                </a:lnTo>
                <a:lnTo>
                  <a:pt x="3167837" y="472186"/>
                </a:lnTo>
                <a:lnTo>
                  <a:pt x="3170948" y="436753"/>
                </a:lnTo>
                <a:close/>
              </a:path>
              <a:path w="3639820" h="4037329">
                <a:moveTo>
                  <a:pt x="3639197" y="436499"/>
                </a:moveTo>
                <a:lnTo>
                  <a:pt x="3636010" y="399059"/>
                </a:lnTo>
                <a:lnTo>
                  <a:pt x="3626434" y="365658"/>
                </a:lnTo>
                <a:lnTo>
                  <a:pt x="3624846" y="362737"/>
                </a:lnTo>
                <a:lnTo>
                  <a:pt x="3624846" y="436753"/>
                </a:lnTo>
                <a:lnTo>
                  <a:pt x="3621913" y="470014"/>
                </a:lnTo>
                <a:lnTo>
                  <a:pt x="3598265" y="527989"/>
                </a:lnTo>
                <a:lnTo>
                  <a:pt x="3549256" y="575157"/>
                </a:lnTo>
                <a:lnTo>
                  <a:pt x="3479711" y="599541"/>
                </a:lnTo>
                <a:lnTo>
                  <a:pt x="3440696" y="600964"/>
                </a:lnTo>
                <a:lnTo>
                  <a:pt x="3400602" y="594499"/>
                </a:lnTo>
                <a:lnTo>
                  <a:pt x="3363493" y="580580"/>
                </a:lnTo>
                <a:lnTo>
                  <a:pt x="3330867" y="560006"/>
                </a:lnTo>
                <a:lnTo>
                  <a:pt x="3281883" y="492785"/>
                </a:lnTo>
                <a:lnTo>
                  <a:pt x="3270999" y="446887"/>
                </a:lnTo>
                <a:lnTo>
                  <a:pt x="3269234" y="398564"/>
                </a:lnTo>
                <a:lnTo>
                  <a:pt x="3274187" y="350507"/>
                </a:lnTo>
                <a:lnTo>
                  <a:pt x="3283496" y="305422"/>
                </a:lnTo>
                <a:lnTo>
                  <a:pt x="3294748" y="266001"/>
                </a:lnTo>
                <a:lnTo>
                  <a:pt x="3326638" y="191401"/>
                </a:lnTo>
                <a:lnTo>
                  <a:pt x="3353041" y="150634"/>
                </a:lnTo>
                <a:lnTo>
                  <a:pt x="3384575" y="112852"/>
                </a:lnTo>
                <a:lnTo>
                  <a:pt x="3421024" y="78244"/>
                </a:lnTo>
                <a:lnTo>
                  <a:pt x="3462185" y="46990"/>
                </a:lnTo>
                <a:lnTo>
                  <a:pt x="3507879" y="19304"/>
                </a:lnTo>
                <a:lnTo>
                  <a:pt x="3561346" y="116332"/>
                </a:lnTo>
                <a:lnTo>
                  <a:pt x="3517811" y="140373"/>
                </a:lnTo>
                <a:lnTo>
                  <a:pt x="3481247" y="173012"/>
                </a:lnTo>
                <a:lnTo>
                  <a:pt x="3451809" y="214172"/>
                </a:lnTo>
                <a:lnTo>
                  <a:pt x="3429647" y="263779"/>
                </a:lnTo>
                <a:lnTo>
                  <a:pt x="3426472" y="273304"/>
                </a:lnTo>
                <a:lnTo>
                  <a:pt x="3449840" y="273304"/>
                </a:lnTo>
                <a:lnTo>
                  <a:pt x="3488944" y="276263"/>
                </a:lnTo>
                <a:lnTo>
                  <a:pt x="3552812" y="299834"/>
                </a:lnTo>
                <a:lnTo>
                  <a:pt x="3598367" y="344462"/>
                </a:lnTo>
                <a:lnTo>
                  <a:pt x="3621925" y="402259"/>
                </a:lnTo>
                <a:lnTo>
                  <a:pt x="3624846" y="436753"/>
                </a:lnTo>
                <a:lnTo>
                  <a:pt x="3624846" y="362737"/>
                </a:lnTo>
                <a:lnTo>
                  <a:pt x="3587762" y="310134"/>
                </a:lnTo>
                <a:lnTo>
                  <a:pt x="3528987" y="271614"/>
                </a:lnTo>
                <a:lnTo>
                  <a:pt x="3491928" y="261937"/>
                </a:lnTo>
                <a:lnTo>
                  <a:pt x="3449840" y="258699"/>
                </a:lnTo>
                <a:lnTo>
                  <a:pt x="3446538" y="258699"/>
                </a:lnTo>
                <a:lnTo>
                  <a:pt x="3468420" y="213715"/>
                </a:lnTo>
                <a:lnTo>
                  <a:pt x="3497034" y="176580"/>
                </a:lnTo>
                <a:lnTo>
                  <a:pt x="3532238" y="147421"/>
                </a:lnTo>
                <a:lnTo>
                  <a:pt x="3573919" y="126365"/>
                </a:lnTo>
                <a:lnTo>
                  <a:pt x="3581666" y="123317"/>
                </a:lnTo>
                <a:lnTo>
                  <a:pt x="3524250" y="19304"/>
                </a:lnTo>
                <a:lnTo>
                  <a:pt x="3513594" y="0"/>
                </a:lnTo>
                <a:lnTo>
                  <a:pt x="3507371" y="3302"/>
                </a:lnTo>
                <a:lnTo>
                  <a:pt x="3458768" y="32016"/>
                </a:lnTo>
                <a:lnTo>
                  <a:pt x="3414979" y="64630"/>
                </a:lnTo>
                <a:lnTo>
                  <a:pt x="3376218" y="100939"/>
                </a:lnTo>
                <a:lnTo>
                  <a:pt x="3342703" y="140690"/>
                </a:lnTo>
                <a:lnTo>
                  <a:pt x="3314623" y="183667"/>
                </a:lnTo>
                <a:lnTo>
                  <a:pt x="3292233" y="229616"/>
                </a:lnTo>
                <a:lnTo>
                  <a:pt x="3269386" y="302907"/>
                </a:lnTo>
                <a:lnTo>
                  <a:pt x="3259925" y="349885"/>
                </a:lnTo>
                <a:lnTo>
                  <a:pt x="3255238" y="398564"/>
                </a:lnTo>
                <a:lnTo>
                  <a:pt x="3255200" y="402259"/>
                </a:lnTo>
                <a:lnTo>
                  <a:pt x="3257372" y="450634"/>
                </a:lnTo>
                <a:lnTo>
                  <a:pt x="3269259" y="498894"/>
                </a:lnTo>
                <a:lnTo>
                  <a:pt x="3293249" y="542036"/>
                </a:lnTo>
                <a:lnTo>
                  <a:pt x="3321786" y="570661"/>
                </a:lnTo>
                <a:lnTo>
                  <a:pt x="3356914" y="592924"/>
                </a:lnTo>
                <a:lnTo>
                  <a:pt x="3396881" y="607961"/>
                </a:lnTo>
                <a:lnTo>
                  <a:pt x="3439934" y="614934"/>
                </a:lnTo>
                <a:lnTo>
                  <a:pt x="3449078" y="615442"/>
                </a:lnTo>
                <a:lnTo>
                  <a:pt x="3453269" y="615442"/>
                </a:lnTo>
                <a:lnTo>
                  <a:pt x="3491458" y="612013"/>
                </a:lnTo>
                <a:lnTo>
                  <a:pt x="3527247" y="601929"/>
                </a:lnTo>
                <a:lnTo>
                  <a:pt x="3529114" y="600964"/>
                </a:lnTo>
                <a:lnTo>
                  <a:pt x="3559594" y="585444"/>
                </a:lnTo>
                <a:lnTo>
                  <a:pt x="3587508" y="562864"/>
                </a:lnTo>
                <a:lnTo>
                  <a:pt x="3610102" y="535673"/>
                </a:lnTo>
                <a:lnTo>
                  <a:pt x="3626256" y="505447"/>
                </a:lnTo>
                <a:lnTo>
                  <a:pt x="3635959" y="472338"/>
                </a:lnTo>
                <a:lnTo>
                  <a:pt x="3639197" y="436499"/>
                </a:lnTo>
                <a:close/>
              </a:path>
            </a:pathLst>
          </a:custGeom>
          <a:solidFill>
            <a:srgbClr val="93C3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65759" y="6152220"/>
            <a:ext cx="6199505" cy="2957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</a:pP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Non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l'abbiamo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fatto.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Abbiamo 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ascoltato i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nostri 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membri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abbiamo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deciso 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non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continuare.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Abbiamo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invece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sviluppato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dirty="0" sz="1650" spc="-4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110" b="1" i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25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ershi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2,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650" spc="-110" b="1" i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1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1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tat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110" b="1" i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650" spc="-1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" b="1" i="1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1650">
              <a:latin typeface="Arial"/>
              <a:cs typeface="Arial"/>
            </a:endParaRPr>
          </a:p>
          <a:p>
            <a:pPr marL="13335">
              <a:lnSpc>
                <a:spcPts val="2935"/>
              </a:lnSpc>
            </a:pP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Come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15" b="1" i="1">
                <a:solidFill>
                  <a:srgbClr val="93C33C"/>
                </a:solidFill>
                <a:latin typeface="Calibri"/>
                <a:cs typeface="Calibri"/>
              </a:rPr>
              <a:t>avete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 misurato</a:t>
            </a:r>
            <a:r>
              <a:rPr dirty="0" sz="2600" spc="-20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l'impatto</a:t>
            </a:r>
            <a:r>
              <a:rPr dirty="0" sz="2600" spc="-30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5" b="1" i="1">
                <a:solidFill>
                  <a:srgbClr val="93C33C"/>
                </a:solidFill>
                <a:latin typeface="Calibri"/>
                <a:cs typeface="Calibri"/>
              </a:rPr>
              <a:t>della</a:t>
            </a:r>
            <a:endParaRPr sz="26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300"/>
              </a:spcBef>
            </a:pP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trasformazione</a:t>
            </a:r>
            <a:r>
              <a:rPr dirty="0" sz="2600" spc="-35" b="1" i="1">
                <a:solidFill>
                  <a:srgbClr val="93C33C"/>
                </a:solidFill>
                <a:latin typeface="Calibri"/>
                <a:cs typeface="Calibri"/>
              </a:rPr>
              <a:t> </a:t>
            </a:r>
            <a:r>
              <a:rPr dirty="0" sz="2600" spc="-10" b="1" i="1">
                <a:solidFill>
                  <a:srgbClr val="93C33C"/>
                </a:solidFill>
                <a:latin typeface="Calibri"/>
                <a:cs typeface="Calibri"/>
              </a:rPr>
              <a:t>digitale?</a:t>
            </a:r>
            <a:endParaRPr sz="2600">
              <a:latin typeface="Calibri"/>
              <a:cs typeface="Calibri"/>
            </a:endParaRPr>
          </a:p>
          <a:p>
            <a:pPr marL="13335" marR="806450">
              <a:lnSpc>
                <a:spcPct val="106700"/>
              </a:lnSpc>
              <a:spcBef>
                <a:spcPts val="2035"/>
              </a:spcBef>
            </a:pP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calo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dei</a:t>
            </a:r>
            <a:r>
              <a:rPr dirty="0" sz="165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numeri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attraverso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ulteriori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discussioni,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05" b="1" i="1">
                <a:solidFill>
                  <a:srgbClr val="FFFFFF"/>
                </a:solidFill>
                <a:latin typeface="Arial"/>
                <a:cs typeface="Arial"/>
              </a:rPr>
              <a:t>ci </a:t>
            </a:r>
            <a:r>
              <a:rPr dirty="0" sz="1650" spc="-4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16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2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5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25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25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5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25" b="1" i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10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5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5" b="1" i="1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50" spc="-5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dirty="0" sz="1650" spc="-30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6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45" b="1" i="1">
                <a:solidFill>
                  <a:srgbClr val="FFFFFF"/>
                </a:solidFill>
                <a:latin typeface="Arial"/>
                <a:cs typeface="Arial"/>
              </a:rPr>
              <a:t>ziat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dirty="0" sz="1650" spc="-8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5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50" spc="-7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50" spc="-125" b="1" i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20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50" spc="-1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50" spc="-40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50" spc="-35" b="1" i="1">
                <a:solidFill>
                  <a:srgbClr val="FFFFFF"/>
                </a:solidFill>
                <a:latin typeface="Arial"/>
                <a:cs typeface="Arial"/>
              </a:rPr>
              <a:t>e.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36820" y="460247"/>
            <a:ext cx="2272030" cy="8665845"/>
            <a:chOff x="5036820" y="460247"/>
            <a:chExt cx="2272030" cy="8665845"/>
          </a:xfrm>
        </p:grpSpPr>
        <p:sp>
          <p:nvSpPr>
            <p:cNvPr id="15" name="object 15"/>
            <p:cNvSpPr/>
            <p:nvPr/>
          </p:nvSpPr>
          <p:spPr>
            <a:xfrm>
              <a:off x="6457188" y="8508491"/>
              <a:ext cx="851535" cy="617220"/>
            </a:xfrm>
            <a:custGeom>
              <a:avLst/>
              <a:gdLst/>
              <a:ahLst/>
              <a:cxnLst/>
              <a:rect l="l" t="t" r="r" b="b"/>
              <a:pathLst>
                <a:path w="851534" h="617220">
                  <a:moveTo>
                    <a:pt x="594106" y="254"/>
                  </a:moveTo>
                  <a:lnTo>
                    <a:pt x="526034" y="123952"/>
                  </a:lnTo>
                  <a:lnTo>
                    <a:pt x="533781" y="126873"/>
                  </a:lnTo>
                  <a:lnTo>
                    <a:pt x="575454" y="147966"/>
                  </a:lnTo>
                  <a:lnTo>
                    <a:pt x="610663" y="177228"/>
                  </a:lnTo>
                  <a:lnTo>
                    <a:pt x="639276" y="214491"/>
                  </a:lnTo>
                  <a:lnTo>
                    <a:pt x="661162" y="259588"/>
                  </a:lnTo>
                  <a:lnTo>
                    <a:pt x="657860" y="259588"/>
                  </a:lnTo>
                  <a:lnTo>
                    <a:pt x="615773" y="262768"/>
                  </a:lnTo>
                  <a:lnTo>
                    <a:pt x="578532" y="272367"/>
                  </a:lnTo>
                  <a:lnTo>
                    <a:pt x="517779" y="311150"/>
                  </a:lnTo>
                  <a:lnTo>
                    <a:pt x="480774" y="367458"/>
                  </a:lnTo>
                  <a:lnTo>
                    <a:pt x="468248" y="437769"/>
                  </a:lnTo>
                  <a:lnTo>
                    <a:pt x="471358" y="473283"/>
                  </a:lnTo>
                  <a:lnTo>
                    <a:pt x="496056" y="536549"/>
                  </a:lnTo>
                  <a:lnTo>
                    <a:pt x="545554" y="586894"/>
                  </a:lnTo>
                  <a:lnTo>
                    <a:pt x="614233" y="613747"/>
                  </a:lnTo>
                  <a:lnTo>
                    <a:pt x="652907" y="617220"/>
                  </a:lnTo>
                  <a:lnTo>
                    <a:pt x="657352" y="617220"/>
                  </a:lnTo>
                  <a:lnTo>
                    <a:pt x="666495" y="616712"/>
                  </a:lnTo>
                  <a:lnTo>
                    <a:pt x="710027" y="609728"/>
                  </a:lnTo>
                  <a:lnTo>
                    <a:pt x="729736" y="602361"/>
                  </a:lnTo>
                  <a:lnTo>
                    <a:pt x="665734" y="602361"/>
                  </a:lnTo>
                  <a:lnTo>
                    <a:pt x="626235" y="600985"/>
                  </a:lnTo>
                  <a:lnTo>
                    <a:pt x="556095" y="576518"/>
                  </a:lnTo>
                  <a:lnTo>
                    <a:pt x="508103" y="528941"/>
                  </a:lnTo>
                  <a:lnTo>
                    <a:pt x="485449" y="470540"/>
                  </a:lnTo>
                  <a:lnTo>
                    <a:pt x="482600" y="437769"/>
                  </a:lnTo>
                  <a:lnTo>
                    <a:pt x="485449" y="403818"/>
                  </a:lnTo>
                  <a:lnTo>
                    <a:pt x="508103" y="345346"/>
                  </a:lnTo>
                  <a:lnTo>
                    <a:pt x="553739" y="300313"/>
                  </a:lnTo>
                  <a:lnTo>
                    <a:pt x="618501" y="276623"/>
                  </a:lnTo>
                  <a:lnTo>
                    <a:pt x="657860" y="273685"/>
                  </a:lnTo>
                  <a:lnTo>
                    <a:pt x="681228" y="273685"/>
                  </a:lnTo>
                  <a:lnTo>
                    <a:pt x="678053" y="264160"/>
                  </a:lnTo>
                  <a:lnTo>
                    <a:pt x="655885" y="214451"/>
                  </a:lnTo>
                  <a:lnTo>
                    <a:pt x="626443" y="173196"/>
                  </a:lnTo>
                  <a:lnTo>
                    <a:pt x="589881" y="140465"/>
                  </a:lnTo>
                  <a:lnTo>
                    <a:pt x="546354" y="116332"/>
                  </a:lnTo>
                  <a:lnTo>
                    <a:pt x="599820" y="19050"/>
                  </a:lnTo>
                  <a:lnTo>
                    <a:pt x="626565" y="19050"/>
                  </a:lnTo>
                  <a:lnTo>
                    <a:pt x="600329" y="3556"/>
                  </a:lnTo>
                  <a:lnTo>
                    <a:pt x="594106" y="254"/>
                  </a:lnTo>
                  <a:close/>
                </a:path>
                <a:path w="851534" h="617220">
                  <a:moveTo>
                    <a:pt x="626565" y="19050"/>
                  </a:moveTo>
                  <a:lnTo>
                    <a:pt x="599820" y="19050"/>
                  </a:lnTo>
                  <a:lnTo>
                    <a:pt x="645743" y="46931"/>
                  </a:lnTo>
                  <a:lnTo>
                    <a:pt x="686872" y="78354"/>
                  </a:lnTo>
                  <a:lnTo>
                    <a:pt x="723026" y="113093"/>
                  </a:lnTo>
                  <a:lnTo>
                    <a:pt x="754027" y="150923"/>
                  </a:lnTo>
                  <a:lnTo>
                    <a:pt x="779693" y="191617"/>
                  </a:lnTo>
                  <a:lnTo>
                    <a:pt x="799845" y="234950"/>
                  </a:lnTo>
                  <a:lnTo>
                    <a:pt x="817272" y="285480"/>
                  </a:lnTo>
                  <a:lnTo>
                    <a:pt x="830137" y="338878"/>
                  </a:lnTo>
                  <a:lnTo>
                    <a:pt x="836834" y="392969"/>
                  </a:lnTo>
                  <a:lnTo>
                    <a:pt x="835678" y="445262"/>
                  </a:lnTo>
                  <a:lnTo>
                    <a:pt x="825004" y="493342"/>
                  </a:lnTo>
                  <a:lnTo>
                    <a:pt x="803147" y="534797"/>
                  </a:lnTo>
                  <a:lnTo>
                    <a:pt x="743727" y="582009"/>
                  </a:lnTo>
                  <a:lnTo>
                    <a:pt x="706296" y="595947"/>
                  </a:lnTo>
                  <a:lnTo>
                    <a:pt x="665734" y="602361"/>
                  </a:lnTo>
                  <a:lnTo>
                    <a:pt x="729736" y="602361"/>
                  </a:lnTo>
                  <a:lnTo>
                    <a:pt x="785707" y="572331"/>
                  </a:lnTo>
                  <a:lnTo>
                    <a:pt x="814451" y="543560"/>
                  </a:lnTo>
                  <a:lnTo>
                    <a:pt x="845073" y="476186"/>
                  </a:lnTo>
                  <a:lnTo>
                    <a:pt x="851152" y="435046"/>
                  </a:lnTo>
                  <a:lnTo>
                    <a:pt x="851027" y="389001"/>
                  </a:lnTo>
                  <a:lnTo>
                    <a:pt x="846738" y="350855"/>
                  </a:lnTo>
                  <a:lnTo>
                    <a:pt x="838819" y="311007"/>
                  </a:lnTo>
                  <a:lnTo>
                    <a:pt x="827541" y="270468"/>
                  </a:lnTo>
                  <a:lnTo>
                    <a:pt x="813181" y="230251"/>
                  </a:lnTo>
                  <a:lnTo>
                    <a:pt x="791893" y="184381"/>
                  </a:lnTo>
                  <a:lnTo>
                    <a:pt x="764629" y="141421"/>
                  </a:lnTo>
                  <a:lnTo>
                    <a:pt x="731615" y="101615"/>
                  </a:lnTo>
                  <a:lnTo>
                    <a:pt x="693076" y="65207"/>
                  </a:lnTo>
                  <a:lnTo>
                    <a:pt x="649239" y="32439"/>
                  </a:lnTo>
                  <a:lnTo>
                    <a:pt x="626565" y="19050"/>
                  </a:lnTo>
                  <a:close/>
                </a:path>
                <a:path w="851534" h="617220">
                  <a:moveTo>
                    <a:pt x="125603" y="0"/>
                  </a:moveTo>
                  <a:lnTo>
                    <a:pt x="57531" y="123698"/>
                  </a:lnTo>
                  <a:lnTo>
                    <a:pt x="65278" y="126619"/>
                  </a:lnTo>
                  <a:lnTo>
                    <a:pt x="106951" y="147712"/>
                  </a:lnTo>
                  <a:lnTo>
                    <a:pt x="142160" y="176974"/>
                  </a:lnTo>
                  <a:lnTo>
                    <a:pt x="170773" y="214237"/>
                  </a:lnTo>
                  <a:lnTo>
                    <a:pt x="192659" y="259334"/>
                  </a:lnTo>
                  <a:lnTo>
                    <a:pt x="189357" y="259334"/>
                  </a:lnTo>
                  <a:lnTo>
                    <a:pt x="147268" y="262586"/>
                  </a:lnTo>
                  <a:lnTo>
                    <a:pt x="110204" y="272303"/>
                  </a:lnTo>
                  <a:lnTo>
                    <a:pt x="51435" y="310896"/>
                  </a:lnTo>
                  <a:lnTo>
                    <a:pt x="12763" y="366585"/>
                  </a:lnTo>
                  <a:lnTo>
                    <a:pt x="0" y="437515"/>
                  </a:lnTo>
                  <a:lnTo>
                    <a:pt x="3236" y="473497"/>
                  </a:lnTo>
                  <a:lnTo>
                    <a:pt x="29092" y="536938"/>
                  </a:lnTo>
                  <a:lnTo>
                    <a:pt x="79593" y="586855"/>
                  </a:lnTo>
                  <a:lnTo>
                    <a:pt x="147736" y="613533"/>
                  </a:lnTo>
                  <a:lnTo>
                    <a:pt x="185928" y="616966"/>
                  </a:lnTo>
                  <a:lnTo>
                    <a:pt x="190118" y="616966"/>
                  </a:lnTo>
                  <a:lnTo>
                    <a:pt x="199262" y="616458"/>
                  </a:lnTo>
                  <a:lnTo>
                    <a:pt x="242310" y="609474"/>
                  </a:lnTo>
                  <a:lnTo>
                    <a:pt x="261178" y="602361"/>
                  </a:lnTo>
                  <a:lnTo>
                    <a:pt x="198501" y="602361"/>
                  </a:lnTo>
                  <a:lnTo>
                    <a:pt x="159486" y="600985"/>
                  </a:lnTo>
                  <a:lnTo>
                    <a:pt x="89933" y="576518"/>
                  </a:lnTo>
                  <a:lnTo>
                    <a:pt x="40925" y="529226"/>
                  </a:lnTo>
                  <a:lnTo>
                    <a:pt x="17272" y="471112"/>
                  </a:lnTo>
                  <a:lnTo>
                    <a:pt x="14350" y="437769"/>
                  </a:lnTo>
                  <a:lnTo>
                    <a:pt x="17268" y="403179"/>
                  </a:lnTo>
                  <a:lnTo>
                    <a:pt x="40818" y="345239"/>
                  </a:lnTo>
                  <a:lnTo>
                    <a:pt x="86379" y="300567"/>
                  </a:lnTo>
                  <a:lnTo>
                    <a:pt x="150252" y="276909"/>
                  </a:lnTo>
                  <a:lnTo>
                    <a:pt x="189357" y="273939"/>
                  </a:lnTo>
                  <a:lnTo>
                    <a:pt x="212725" y="273939"/>
                  </a:lnTo>
                  <a:lnTo>
                    <a:pt x="209550" y="264414"/>
                  </a:lnTo>
                  <a:lnTo>
                    <a:pt x="187382" y="214705"/>
                  </a:lnTo>
                  <a:lnTo>
                    <a:pt x="157940" y="173450"/>
                  </a:lnTo>
                  <a:lnTo>
                    <a:pt x="121378" y="140719"/>
                  </a:lnTo>
                  <a:lnTo>
                    <a:pt x="77851" y="116586"/>
                  </a:lnTo>
                  <a:lnTo>
                    <a:pt x="131317" y="19304"/>
                  </a:lnTo>
                  <a:lnTo>
                    <a:pt x="158846" y="19304"/>
                  </a:lnTo>
                  <a:lnTo>
                    <a:pt x="131826" y="3302"/>
                  </a:lnTo>
                  <a:lnTo>
                    <a:pt x="125603" y="0"/>
                  </a:lnTo>
                  <a:close/>
                </a:path>
                <a:path w="851534" h="617220">
                  <a:moveTo>
                    <a:pt x="158846" y="19304"/>
                  </a:moveTo>
                  <a:lnTo>
                    <a:pt x="131317" y="19304"/>
                  </a:lnTo>
                  <a:lnTo>
                    <a:pt x="177004" y="47062"/>
                  </a:lnTo>
                  <a:lnTo>
                    <a:pt x="218171" y="78391"/>
                  </a:lnTo>
                  <a:lnTo>
                    <a:pt x="254619" y="113093"/>
                  </a:lnTo>
                  <a:lnTo>
                    <a:pt x="286145" y="150970"/>
                  </a:lnTo>
                  <a:lnTo>
                    <a:pt x="312548" y="191824"/>
                  </a:lnTo>
                  <a:lnTo>
                    <a:pt x="333629" y="235458"/>
                  </a:lnTo>
                  <a:lnTo>
                    <a:pt x="355696" y="306143"/>
                  </a:lnTo>
                  <a:lnTo>
                    <a:pt x="364999" y="351340"/>
                  </a:lnTo>
                  <a:lnTo>
                    <a:pt x="369962" y="399506"/>
                  </a:lnTo>
                  <a:lnTo>
                    <a:pt x="368192" y="447938"/>
                  </a:lnTo>
                  <a:lnTo>
                    <a:pt x="357302" y="493935"/>
                  </a:lnTo>
                  <a:lnTo>
                    <a:pt x="334898" y="534797"/>
                  </a:lnTo>
                  <a:lnTo>
                    <a:pt x="275701" y="582009"/>
                  </a:lnTo>
                  <a:lnTo>
                    <a:pt x="238583" y="595947"/>
                  </a:lnTo>
                  <a:lnTo>
                    <a:pt x="198501" y="602361"/>
                  </a:lnTo>
                  <a:lnTo>
                    <a:pt x="261178" y="602361"/>
                  </a:lnTo>
                  <a:lnTo>
                    <a:pt x="317402" y="572077"/>
                  </a:lnTo>
                  <a:lnTo>
                    <a:pt x="345947" y="543306"/>
                  </a:lnTo>
                  <a:lnTo>
                    <a:pt x="369930" y="500078"/>
                  </a:lnTo>
                  <a:lnTo>
                    <a:pt x="381816" y="451717"/>
                  </a:lnTo>
                  <a:lnTo>
                    <a:pt x="383999" y="403179"/>
                  </a:lnTo>
                  <a:lnTo>
                    <a:pt x="383952" y="399506"/>
                  </a:lnTo>
                  <a:lnTo>
                    <a:pt x="379261" y="350719"/>
                  </a:lnTo>
                  <a:lnTo>
                    <a:pt x="369800" y="303644"/>
                  </a:lnTo>
                  <a:lnTo>
                    <a:pt x="358204" y="262561"/>
                  </a:lnTo>
                  <a:lnTo>
                    <a:pt x="324563" y="184168"/>
                  </a:lnTo>
                  <a:lnTo>
                    <a:pt x="296493" y="141073"/>
                  </a:lnTo>
                  <a:lnTo>
                    <a:pt x="262969" y="101203"/>
                  </a:lnTo>
                  <a:lnTo>
                    <a:pt x="224206" y="64793"/>
                  </a:lnTo>
                  <a:lnTo>
                    <a:pt x="180420" y="32081"/>
                  </a:lnTo>
                  <a:lnTo>
                    <a:pt x="158846" y="19304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6820" y="460247"/>
              <a:ext cx="2019300" cy="1002792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59040" cy="7339965"/>
            <a:chOff x="0" y="2095499"/>
            <a:chExt cx="7559040" cy="7339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0" y="5276087"/>
              <a:ext cx="3474720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13028" y="309752"/>
            <a:ext cx="6692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85" b="1">
                <a:solidFill>
                  <a:srgbClr val="93C33C"/>
                </a:solidFill>
                <a:latin typeface="Arial"/>
                <a:cs typeface="Arial"/>
              </a:rPr>
              <a:t>32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3028" y="1076960"/>
            <a:ext cx="4046220" cy="66548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25">
                <a:solidFill>
                  <a:srgbClr val="853693"/>
                </a:solidFill>
              </a:rPr>
              <a:t>Conferenza </a:t>
            </a:r>
            <a:r>
              <a:rPr dirty="0" sz="2200" spc="-55">
                <a:solidFill>
                  <a:srgbClr val="853693"/>
                </a:solidFill>
              </a:rPr>
              <a:t>sulla </a:t>
            </a:r>
            <a:r>
              <a:rPr dirty="0" sz="2200" spc="-50">
                <a:solidFill>
                  <a:srgbClr val="853693"/>
                </a:solidFill>
              </a:rPr>
              <a:t>raccolta </a:t>
            </a:r>
            <a:r>
              <a:rPr dirty="0" sz="2200" spc="-10">
                <a:solidFill>
                  <a:srgbClr val="853693"/>
                </a:solidFill>
              </a:rPr>
              <a:t>fond</a:t>
            </a:r>
            <a:r>
              <a:rPr dirty="0" sz="2200" spc="-10">
                <a:solidFill>
                  <a:srgbClr val="853693"/>
                </a:solidFill>
                <a:hlinkClick r:id="rId4"/>
              </a:rPr>
              <a:t>i </a:t>
            </a:r>
            <a:r>
              <a:rPr dirty="0" sz="2200" spc="-600">
                <a:solidFill>
                  <a:srgbClr val="853693"/>
                </a:solidFill>
              </a:rPr>
              <a:t> </a:t>
            </a:r>
            <a:r>
              <a:rPr dirty="0" sz="2200" spc="-15">
                <a:solidFill>
                  <a:srgbClr val="853693"/>
                </a:solidFill>
              </a:rPr>
              <a:t>del</a:t>
            </a:r>
            <a:r>
              <a:rPr dirty="0" sz="2200" spc="-50">
                <a:solidFill>
                  <a:srgbClr val="853693"/>
                </a:solidFill>
              </a:rPr>
              <a:t> </a:t>
            </a:r>
            <a:r>
              <a:rPr dirty="0" sz="2200" spc="-65">
                <a:solidFill>
                  <a:srgbClr val="853693"/>
                </a:solidFill>
              </a:rPr>
              <a:t>Terzo</a:t>
            </a:r>
            <a:r>
              <a:rPr dirty="0" sz="2200" spc="-55">
                <a:solidFill>
                  <a:srgbClr val="853693"/>
                </a:solidFill>
              </a:rPr>
              <a:t> </a:t>
            </a:r>
            <a:r>
              <a:rPr dirty="0" sz="2200" spc="-25">
                <a:solidFill>
                  <a:srgbClr val="853693"/>
                </a:solidFill>
              </a:rPr>
              <a:t>Settore</a:t>
            </a:r>
            <a:r>
              <a:rPr dirty="0" sz="2200" spc="-65">
                <a:solidFill>
                  <a:srgbClr val="853693"/>
                </a:solidFill>
              </a:rPr>
              <a:t> </a:t>
            </a:r>
            <a:r>
              <a:rPr dirty="0" sz="2200" spc="45">
                <a:solidFill>
                  <a:srgbClr val="853693"/>
                </a:solidFill>
              </a:rPr>
              <a:t>2022</a:t>
            </a:r>
            <a:endParaRPr sz="2200"/>
          </a:p>
        </p:txBody>
      </p:sp>
      <p:grpSp>
        <p:nvGrpSpPr>
          <p:cNvPr id="8" name="object 8"/>
          <p:cNvGrpSpPr/>
          <p:nvPr/>
        </p:nvGrpSpPr>
        <p:grpSpPr>
          <a:xfrm>
            <a:off x="0" y="140207"/>
            <a:ext cx="7565390" cy="5350510"/>
            <a:chOff x="0" y="140207"/>
            <a:chExt cx="7565390" cy="535051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0055" y="363473"/>
              <a:ext cx="2538983" cy="18844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675" y="5223458"/>
            <a:ext cx="3115945" cy="2906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</a:pP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 continua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ascesa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cambiamento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aspettative </a:t>
            </a:r>
            <a:r>
              <a:rPr dirty="0" sz="1200" spc="-3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 richieste del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pubblico,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non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mai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stato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così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importante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rafforzare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rapporto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sostenitori,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online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offline.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rispondere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pressante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richiesta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trasformazione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cambiamento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fundraiser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responsabili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delle</a:t>
            </a:r>
            <a:r>
              <a:rPr dirty="0" sz="12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organizzazioni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benefiche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devono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adottare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approcci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innovativi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creativi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alle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09243" y="4379086"/>
            <a:ext cx="3759835" cy="7620"/>
          </a:xfrm>
          <a:custGeom>
            <a:avLst/>
            <a:gdLst/>
            <a:ahLst/>
            <a:cxnLst/>
            <a:rect l="l" t="t" r="r" b="b"/>
            <a:pathLst>
              <a:path w="3759835" h="7620">
                <a:moveTo>
                  <a:pt x="3759758" y="0"/>
                </a:moveTo>
                <a:lnTo>
                  <a:pt x="0" y="0"/>
                </a:lnTo>
                <a:lnTo>
                  <a:pt x="0" y="7620"/>
                </a:lnTo>
                <a:lnTo>
                  <a:pt x="3759758" y="7620"/>
                </a:lnTo>
                <a:lnTo>
                  <a:pt x="37597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10590" y="2753359"/>
            <a:ext cx="5920105" cy="1657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4604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Terzo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esiste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sostenere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beneficenza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conosce le pressioni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questi tempi straordinari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stanno esercitando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sugli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enti.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Sanno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anche che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centro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raccolta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fondi efficace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coinvolgente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c'è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legame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profondo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genuino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pubblico.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Facendo crescere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rafforzando la vostra comunità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donatori,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amministratori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personale,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aumenterete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vostri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flussi di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entrate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vostro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impatto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mondo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intero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vostra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missione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beneficenza.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18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  <a:hlinkClick r:id="rId9"/>
              </a:rPr>
              <a:t>https://www.thirdsectorfundraisingconference.co.uk</a:t>
            </a:r>
            <a:r>
              <a:rPr dirty="0" sz="1200" spc="-35" b="1">
                <a:solidFill>
                  <a:srgbClr val="FFFFFF"/>
                </a:solidFill>
                <a:latin typeface="Arial"/>
                <a:cs typeface="Arial"/>
                <a:hlinkClick r:id="rId9"/>
              </a:rPr>
              <a:t>/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13384" y="1812670"/>
              <a:ext cx="2978150" cy="276225"/>
            </a:xfrm>
            <a:custGeom>
              <a:avLst/>
              <a:gdLst/>
              <a:ahLst/>
              <a:cxnLst/>
              <a:rect l="l" t="t" r="r" b="b"/>
              <a:pathLst>
                <a:path w="2978150" h="276225">
                  <a:moveTo>
                    <a:pt x="297789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2977896" y="275844"/>
                  </a:lnTo>
                  <a:lnTo>
                    <a:pt x="297789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530595"/>
            <a:ext cx="7559039" cy="43815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4890" y="2261742"/>
            <a:ext cx="293751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conferenza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trabocca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ispirazioni,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innovazioni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soluzioni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pratiche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vostre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sfide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 fondi in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questo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momento,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dovute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all'impatto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pandemia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Covid-19.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campagne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guidate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causa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dai sostenitori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modelli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reddito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diversificati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fundraising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digitale,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giunto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momento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passo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avanti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lavorare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insieme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costruire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3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futuro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luminoso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comunità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fundraising.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Utilizzando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metodi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raccolta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fondi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online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contribuisce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far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conoscere 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propria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organizzazione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bisogno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sostegno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pubblico</a:t>
            </a:r>
            <a:r>
              <a:rPr dirty="0" sz="1200" spc="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nelle</a:t>
            </a:r>
            <a:r>
              <a:rPr dirty="0" sz="1200" spc="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aree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5815" y="2261742"/>
            <a:ext cx="1633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ui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ù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ec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5815" y="2444622"/>
            <a:ext cx="29368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3695" algn="l"/>
                <a:tab pos="966469" algn="l"/>
                <a:tab pos="1985010" algn="l"/>
                <a:tab pos="2600960" algn="l"/>
              </a:tabLst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va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forma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à 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l'opportunità</a:t>
            </a:r>
            <a:r>
              <a:rPr dirty="0" sz="1200" spc="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sentirsi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contatto</a:t>
            </a:r>
            <a:r>
              <a:rPr dirty="0" sz="1200" spc="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5815" y="2810382"/>
            <a:ext cx="293687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colleghi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partecipare ai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relatori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ai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contenuti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comodamente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proprio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posto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lavoro.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Potrete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porre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domande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sessioni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creare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connessioni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essenziali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funzione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networking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della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nostra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app durante le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pause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lavoro.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Oltre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partecipare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all'evento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dal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vivo,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potrete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tornare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indietro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rivedere tutte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azioni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imo</a:t>
            </a:r>
            <a:r>
              <a:rPr dirty="0" sz="1200" spc="-8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3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mesi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12700" y="1821560"/>
            <a:ext cx="381507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sng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5" b="1" strike="sng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14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95" b="1" strike="noStrike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 strike="noStrike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9623" y="640079"/>
            <a:ext cx="3224783" cy="6858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0" y="6466585"/>
            <a:ext cx="1724025" cy="276225"/>
            <a:chOff x="0" y="6466585"/>
            <a:chExt cx="1724025" cy="276225"/>
          </a:xfrm>
        </p:grpSpPr>
        <p:sp>
          <p:nvSpPr>
            <p:cNvPr id="15" name="object 15"/>
            <p:cNvSpPr/>
            <p:nvPr/>
          </p:nvSpPr>
          <p:spPr>
            <a:xfrm>
              <a:off x="0" y="6612826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42530" y="6466585"/>
              <a:ext cx="981710" cy="276225"/>
            </a:xfrm>
            <a:custGeom>
              <a:avLst/>
              <a:gdLst/>
              <a:ahLst/>
              <a:cxnLst/>
              <a:rect l="l" t="t" r="r" b="b"/>
              <a:pathLst>
                <a:path w="981710" h="276225">
                  <a:moveTo>
                    <a:pt x="981456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981456" y="275844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42530" y="6466585"/>
            <a:ext cx="981710" cy="14668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ts val="980"/>
              </a:lnSpc>
              <a:spcBef>
                <a:spcPts val="170"/>
              </a:spcBef>
            </a:pPr>
            <a:r>
              <a:rPr dirty="0" sz="1600" spc="-27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5363" y="6898893"/>
            <a:ext cx="295275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Scoprire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apprendere nuove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tendenze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strumenti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ottimizzare</a:t>
            </a:r>
            <a:r>
              <a:rPr dirty="0" sz="1200" spc="2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vostra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fo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Risolvere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risolvere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problemi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relativi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alle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entrate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costruire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vostra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strategia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19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Sostenere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promuovere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l'innovazione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nella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vostra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organizzazione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 marR="635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Imparare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ascoltare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leader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del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settore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su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affrontato con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successo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le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recenti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sfide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poste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dalla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pandemia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Covid-19.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2420" y="4666487"/>
            <a:ext cx="3436620" cy="4064508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0"/>
            <a:ext cx="7565390" cy="9881870"/>
            <a:chOff x="-6349" y="0"/>
            <a:chExt cx="7565390" cy="9881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28031"/>
              <a:ext cx="7559039" cy="50535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4468" cy="19141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882395"/>
              <a:ext cx="716280" cy="2352040"/>
            </a:xfrm>
            <a:custGeom>
              <a:avLst/>
              <a:gdLst/>
              <a:ahLst/>
              <a:cxnLst/>
              <a:rect l="l" t="t" r="r" b="b"/>
              <a:pathLst>
                <a:path w="716280" h="2352040">
                  <a:moveTo>
                    <a:pt x="0" y="92414"/>
                  </a:moveTo>
                  <a:lnTo>
                    <a:pt x="12588" y="75008"/>
                  </a:lnTo>
                  <a:lnTo>
                    <a:pt x="27486" y="54859"/>
                  </a:lnTo>
                  <a:lnTo>
                    <a:pt x="34864" y="45085"/>
                  </a:lnTo>
                  <a:lnTo>
                    <a:pt x="69021" y="0"/>
                  </a:lnTo>
                  <a:lnTo>
                    <a:pt x="106073" y="42799"/>
                  </a:lnTo>
                  <a:lnTo>
                    <a:pt x="152538" y="99586"/>
                  </a:lnTo>
                  <a:lnTo>
                    <a:pt x="181048" y="136497"/>
                  </a:lnTo>
                  <a:lnTo>
                    <a:pt x="214193" y="181073"/>
                  </a:lnTo>
                  <a:lnTo>
                    <a:pt x="250850" y="232518"/>
                  </a:lnTo>
                  <a:lnTo>
                    <a:pt x="289895" y="290037"/>
                  </a:lnTo>
                  <a:lnTo>
                    <a:pt x="330202" y="352835"/>
                  </a:lnTo>
                  <a:lnTo>
                    <a:pt x="370649" y="420116"/>
                  </a:lnTo>
                  <a:lnTo>
                    <a:pt x="441335" y="372939"/>
                  </a:lnTo>
                  <a:lnTo>
                    <a:pt x="505412" y="332984"/>
                  </a:lnTo>
                  <a:lnTo>
                    <a:pt x="560612" y="300593"/>
                  </a:lnTo>
                  <a:lnTo>
                    <a:pt x="604668" y="276107"/>
                  </a:lnTo>
                  <a:lnTo>
                    <a:pt x="650277" y="252222"/>
                  </a:lnTo>
                  <a:lnTo>
                    <a:pt x="716279" y="219329"/>
                  </a:lnTo>
                  <a:lnTo>
                    <a:pt x="716279" y="844804"/>
                  </a:lnTo>
                  <a:lnTo>
                    <a:pt x="714500" y="892888"/>
                  </a:lnTo>
                  <a:lnTo>
                    <a:pt x="709248" y="940027"/>
                  </a:lnTo>
                  <a:lnTo>
                    <a:pt x="700649" y="986095"/>
                  </a:lnTo>
                  <a:lnTo>
                    <a:pt x="688830" y="1030964"/>
                  </a:lnTo>
                  <a:lnTo>
                    <a:pt x="673916" y="1074507"/>
                  </a:lnTo>
                  <a:lnTo>
                    <a:pt x="656035" y="1116597"/>
                  </a:lnTo>
                  <a:lnTo>
                    <a:pt x="635312" y="1157106"/>
                  </a:lnTo>
                  <a:lnTo>
                    <a:pt x="611875" y="1195907"/>
                  </a:lnTo>
                  <a:lnTo>
                    <a:pt x="585849" y="1232874"/>
                  </a:lnTo>
                  <a:lnTo>
                    <a:pt x="557361" y="1267878"/>
                  </a:lnTo>
                  <a:lnTo>
                    <a:pt x="526538" y="1300793"/>
                  </a:lnTo>
                  <a:lnTo>
                    <a:pt x="493505" y="1331491"/>
                  </a:lnTo>
                  <a:lnTo>
                    <a:pt x="458389" y="1359846"/>
                  </a:lnTo>
                  <a:lnTo>
                    <a:pt x="421317" y="1385729"/>
                  </a:lnTo>
                  <a:lnTo>
                    <a:pt x="382415" y="1409015"/>
                  </a:lnTo>
                  <a:lnTo>
                    <a:pt x="341810" y="1429575"/>
                  </a:lnTo>
                  <a:lnTo>
                    <a:pt x="299627" y="1447282"/>
                  </a:lnTo>
                  <a:lnTo>
                    <a:pt x="255993" y="1462010"/>
                  </a:lnTo>
                  <a:lnTo>
                    <a:pt x="211035" y="1473631"/>
                  </a:lnTo>
                  <a:lnTo>
                    <a:pt x="164879" y="1482017"/>
                  </a:lnTo>
                  <a:lnTo>
                    <a:pt x="117652" y="1487043"/>
                  </a:lnTo>
                  <a:lnTo>
                    <a:pt x="117652" y="2351532"/>
                  </a:lnTo>
                  <a:lnTo>
                    <a:pt x="26180" y="2351532"/>
                  </a:lnTo>
                  <a:lnTo>
                    <a:pt x="26180" y="1487043"/>
                  </a:lnTo>
                  <a:lnTo>
                    <a:pt x="0" y="1484261"/>
                  </a:lnTo>
                </a:path>
                <a:path w="716280" h="2352040">
                  <a:moveTo>
                    <a:pt x="73074" y="148082"/>
                  </a:moveTo>
                  <a:lnTo>
                    <a:pt x="53680" y="175368"/>
                  </a:lnTo>
                  <a:lnTo>
                    <a:pt x="31037" y="207833"/>
                  </a:lnTo>
                  <a:lnTo>
                    <a:pt x="5694" y="244962"/>
                  </a:lnTo>
                  <a:lnTo>
                    <a:pt x="0" y="253512"/>
                  </a:lnTo>
                </a:path>
                <a:path w="716280" h="2352040">
                  <a:moveTo>
                    <a:pt x="0" y="600359"/>
                  </a:moveTo>
                  <a:lnTo>
                    <a:pt x="1800" y="601961"/>
                  </a:lnTo>
                  <a:lnTo>
                    <a:pt x="36979" y="635055"/>
                  </a:lnTo>
                  <a:lnTo>
                    <a:pt x="71337" y="669417"/>
                  </a:lnTo>
                  <a:lnTo>
                    <a:pt x="107472" y="633610"/>
                  </a:lnTo>
                  <a:lnTo>
                    <a:pt x="144475" y="599115"/>
                  </a:lnTo>
                  <a:lnTo>
                    <a:pt x="182057" y="565975"/>
                  </a:lnTo>
                  <a:lnTo>
                    <a:pt x="219930" y="534232"/>
                  </a:lnTo>
                  <a:lnTo>
                    <a:pt x="257803" y="503928"/>
                  </a:lnTo>
                  <a:lnTo>
                    <a:pt x="295388" y="475107"/>
                  </a:lnTo>
                  <a:lnTo>
                    <a:pt x="264084" y="422414"/>
                  </a:lnTo>
                  <a:lnTo>
                    <a:pt x="232644" y="372252"/>
                  </a:lnTo>
                  <a:lnTo>
                    <a:pt x="201639" y="325043"/>
                  </a:lnTo>
                  <a:lnTo>
                    <a:pt x="171638" y="281209"/>
                  </a:lnTo>
                  <a:lnTo>
                    <a:pt x="143212" y="241173"/>
                  </a:lnTo>
                  <a:lnTo>
                    <a:pt x="116929" y="205359"/>
                  </a:lnTo>
                  <a:lnTo>
                    <a:pt x="93359" y="174187"/>
                  </a:lnTo>
                  <a:lnTo>
                    <a:pt x="73074" y="148082"/>
                  </a:lnTo>
                </a:path>
                <a:path w="716280" h="2352040">
                  <a:moveTo>
                    <a:pt x="71337" y="1398524"/>
                  </a:moveTo>
                  <a:lnTo>
                    <a:pt x="119005" y="1392108"/>
                  </a:lnTo>
                  <a:lnTo>
                    <a:pt x="161865" y="1373994"/>
                  </a:lnTo>
                  <a:lnTo>
                    <a:pt x="198197" y="1345882"/>
                  </a:lnTo>
                  <a:lnTo>
                    <a:pt x="226280" y="1309473"/>
                  </a:lnTo>
                  <a:lnTo>
                    <a:pt x="244392" y="1266467"/>
                  </a:lnTo>
                  <a:lnTo>
                    <a:pt x="250811" y="1218565"/>
                  </a:lnTo>
                  <a:lnTo>
                    <a:pt x="248087" y="1169305"/>
                  </a:lnTo>
                  <a:lnTo>
                    <a:pt x="240170" y="1120719"/>
                  </a:lnTo>
                  <a:lnTo>
                    <a:pt x="227440" y="1072877"/>
                  </a:lnTo>
                  <a:lnTo>
                    <a:pt x="210278" y="1025850"/>
                  </a:lnTo>
                  <a:lnTo>
                    <a:pt x="189066" y="979710"/>
                  </a:lnTo>
                  <a:lnTo>
                    <a:pt x="164185" y="934527"/>
                  </a:lnTo>
                  <a:lnTo>
                    <a:pt x="136016" y="890372"/>
                  </a:lnTo>
                  <a:lnTo>
                    <a:pt x="104939" y="847318"/>
                  </a:lnTo>
                  <a:lnTo>
                    <a:pt x="71337" y="805434"/>
                  </a:lnTo>
                  <a:lnTo>
                    <a:pt x="37737" y="847184"/>
                  </a:lnTo>
                  <a:lnTo>
                    <a:pt x="6661" y="890167"/>
                  </a:lnTo>
                  <a:lnTo>
                    <a:pt x="0" y="900604"/>
                  </a:lnTo>
                </a:path>
                <a:path w="716280" h="2352040">
                  <a:moveTo>
                    <a:pt x="342277" y="1218565"/>
                  </a:moveTo>
                  <a:lnTo>
                    <a:pt x="341318" y="1240996"/>
                  </a:lnTo>
                  <a:lnTo>
                    <a:pt x="338516" y="1263046"/>
                  </a:lnTo>
                  <a:lnTo>
                    <a:pt x="333977" y="1284573"/>
                  </a:lnTo>
                  <a:lnTo>
                    <a:pt x="327811" y="1305433"/>
                  </a:lnTo>
                  <a:lnTo>
                    <a:pt x="363716" y="1271689"/>
                  </a:lnTo>
                  <a:lnTo>
                    <a:pt x="395237" y="1233779"/>
                  </a:lnTo>
                  <a:lnTo>
                    <a:pt x="421959" y="1192136"/>
                  </a:lnTo>
                  <a:lnTo>
                    <a:pt x="443465" y="1147196"/>
                  </a:lnTo>
                  <a:lnTo>
                    <a:pt x="459341" y="1099394"/>
                  </a:lnTo>
                  <a:lnTo>
                    <a:pt x="469172" y="1049167"/>
                  </a:lnTo>
                  <a:lnTo>
                    <a:pt x="472541" y="996950"/>
                  </a:lnTo>
                  <a:lnTo>
                    <a:pt x="470434" y="949714"/>
                  </a:lnTo>
                  <a:lnTo>
                    <a:pt x="464348" y="901476"/>
                  </a:lnTo>
                  <a:lnTo>
                    <a:pt x="454637" y="852485"/>
                  </a:lnTo>
                  <a:lnTo>
                    <a:pt x="441652" y="802988"/>
                  </a:lnTo>
                  <a:lnTo>
                    <a:pt x="425746" y="753236"/>
                  </a:lnTo>
                  <a:lnTo>
                    <a:pt x="407272" y="703476"/>
                  </a:lnTo>
                  <a:lnTo>
                    <a:pt x="386582" y="653958"/>
                  </a:lnTo>
                  <a:lnTo>
                    <a:pt x="364029" y="604930"/>
                  </a:lnTo>
                  <a:lnTo>
                    <a:pt x="339965" y="556641"/>
                  </a:lnTo>
                  <a:lnTo>
                    <a:pt x="298075" y="589210"/>
                  </a:lnTo>
                  <a:lnTo>
                    <a:pt x="256044" y="623621"/>
                  </a:lnTo>
                  <a:lnTo>
                    <a:pt x="214290" y="659794"/>
                  </a:lnTo>
                  <a:lnTo>
                    <a:pt x="173232" y="697649"/>
                  </a:lnTo>
                  <a:lnTo>
                    <a:pt x="133286" y="737108"/>
                  </a:lnTo>
                  <a:lnTo>
                    <a:pt x="165295" y="775890"/>
                  </a:lnTo>
                  <a:lnTo>
                    <a:pt x="195470" y="815800"/>
                  </a:lnTo>
                  <a:lnTo>
                    <a:pt x="223554" y="856794"/>
                  </a:lnTo>
                  <a:lnTo>
                    <a:pt x="249292" y="898830"/>
                  </a:lnTo>
                  <a:lnTo>
                    <a:pt x="272427" y="941862"/>
                  </a:lnTo>
                  <a:lnTo>
                    <a:pt x="292705" y="985849"/>
                  </a:lnTo>
                  <a:lnTo>
                    <a:pt x="309869" y="1030745"/>
                  </a:lnTo>
                  <a:lnTo>
                    <a:pt x="323664" y="1076509"/>
                  </a:lnTo>
                  <a:lnTo>
                    <a:pt x="333834" y="1123095"/>
                  </a:lnTo>
                  <a:lnTo>
                    <a:pt x="340123" y="1170462"/>
                  </a:lnTo>
                  <a:lnTo>
                    <a:pt x="342277" y="1218565"/>
                  </a:lnTo>
                </a:path>
                <a:path w="716280" h="2352040">
                  <a:moveTo>
                    <a:pt x="0" y="747127"/>
                  </a:moveTo>
                  <a:lnTo>
                    <a:pt x="8232" y="737108"/>
                  </a:lnTo>
                  <a:lnTo>
                    <a:pt x="0" y="728949"/>
                  </a:lnTo>
                </a:path>
                <a:path w="716280" h="2352040">
                  <a:moveTo>
                    <a:pt x="624801" y="370332"/>
                  </a:moveTo>
                  <a:lnTo>
                    <a:pt x="591453" y="389316"/>
                  </a:lnTo>
                  <a:lnTo>
                    <a:pt x="553074" y="412148"/>
                  </a:lnTo>
                  <a:lnTo>
                    <a:pt x="510470" y="438619"/>
                  </a:lnTo>
                  <a:lnTo>
                    <a:pt x="464446" y="468522"/>
                  </a:lnTo>
                  <a:lnTo>
                    <a:pt x="415810" y="501650"/>
                  </a:lnTo>
                  <a:lnTo>
                    <a:pt x="439952" y="549396"/>
                  </a:lnTo>
                  <a:lnTo>
                    <a:pt x="462850" y="598084"/>
                  </a:lnTo>
                  <a:lnTo>
                    <a:pt x="484200" y="647505"/>
                  </a:lnTo>
                  <a:lnTo>
                    <a:pt x="503694" y="697451"/>
                  </a:lnTo>
                  <a:lnTo>
                    <a:pt x="521028" y="747712"/>
                  </a:lnTo>
                  <a:lnTo>
                    <a:pt x="535895" y="798080"/>
                  </a:lnTo>
                  <a:lnTo>
                    <a:pt x="547991" y="848345"/>
                  </a:lnTo>
                  <a:lnTo>
                    <a:pt x="557009" y="898300"/>
                  </a:lnTo>
                  <a:lnTo>
                    <a:pt x="562644" y="947735"/>
                  </a:lnTo>
                  <a:lnTo>
                    <a:pt x="564590" y="996442"/>
                  </a:lnTo>
                  <a:lnTo>
                    <a:pt x="563415" y="1030390"/>
                  </a:lnTo>
                  <a:lnTo>
                    <a:pt x="559961" y="1063625"/>
                  </a:lnTo>
                  <a:lnTo>
                    <a:pt x="554335" y="1096097"/>
                  </a:lnTo>
                  <a:lnTo>
                    <a:pt x="546645" y="1127760"/>
                  </a:lnTo>
                  <a:lnTo>
                    <a:pt x="569725" y="1085236"/>
                  </a:lnTo>
                  <a:lnTo>
                    <a:pt x="589040" y="1040600"/>
                  </a:lnTo>
                  <a:lnTo>
                    <a:pt x="604397" y="994044"/>
                  </a:lnTo>
                  <a:lnTo>
                    <a:pt x="615604" y="945764"/>
                  </a:lnTo>
                  <a:lnTo>
                    <a:pt x="622470" y="895952"/>
                  </a:lnTo>
                  <a:lnTo>
                    <a:pt x="624801" y="844804"/>
                  </a:lnTo>
                  <a:lnTo>
                    <a:pt x="624801" y="37033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452" y="2267711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9"/>
                  </a:moveTo>
                  <a:lnTo>
                    <a:pt x="456006" y="53213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9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4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4" y="968121"/>
                  </a:lnTo>
                  <a:lnTo>
                    <a:pt x="45656" y="968121"/>
                  </a:lnTo>
                  <a:lnTo>
                    <a:pt x="0" y="968121"/>
                  </a:lnTo>
                  <a:lnTo>
                    <a:pt x="0" y="696722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642364" y="6369811"/>
            <a:ext cx="4359275" cy="421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Acquista</a:t>
            </a:r>
            <a:r>
              <a:rPr dirty="0" sz="130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3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tuo</a:t>
            </a:r>
            <a:r>
              <a:rPr dirty="0" sz="130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biglietto</a:t>
            </a:r>
            <a:r>
              <a:rPr dirty="0" sz="1300" spc="2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3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assicurati</a:t>
            </a:r>
            <a:r>
              <a:rPr dirty="0" sz="13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30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tuo</a:t>
            </a:r>
            <a:r>
              <a:rPr dirty="0" sz="130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posto</a:t>
            </a:r>
            <a:r>
              <a:rPr dirty="0" sz="130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dirty="0" sz="1300" spc="2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l'evento </a:t>
            </a:r>
            <a:r>
              <a:rPr dirty="0" sz="1300" spc="-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2364" y="6964171"/>
            <a:ext cx="4359275" cy="421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1300" spc="1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settimana</a:t>
            </a:r>
            <a:r>
              <a:rPr dirty="0" sz="1300" spc="2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prima</a:t>
            </a:r>
            <a:r>
              <a:rPr dirty="0" sz="1300" spc="20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dell'evento</a:t>
            </a:r>
            <a:r>
              <a:rPr dirty="0" sz="13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riceverete</a:t>
            </a:r>
            <a:r>
              <a:rPr dirty="0" sz="13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un'e-mail</a:t>
            </a:r>
            <a:r>
              <a:rPr dirty="0" sz="1300" spc="22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dirty="0" sz="1300" spc="2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le </a:t>
            </a:r>
            <a:r>
              <a:rPr dirty="0" sz="1300" spc="-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istruzioni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dirty="0" sz="13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l'iscrizione.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364" y="7558531"/>
            <a:ext cx="4361815" cy="1016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Questo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link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vi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indirizzerà</a:t>
            </a:r>
            <a:r>
              <a:rPr dirty="0" sz="13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pagina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login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volta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effettuato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l'accesso,</a:t>
            </a:r>
            <a:r>
              <a:rPr dirty="0" sz="1300" spc="2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potrete</a:t>
            </a:r>
            <a:r>
              <a:rPr dirty="0" sz="1300" spc="2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esplorare</a:t>
            </a:r>
            <a:r>
              <a:rPr dirty="0" sz="1300" spc="2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piattaforma,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modificare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il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vostro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profilo e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aumentare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vostra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esposizione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agli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altri</a:t>
            </a:r>
            <a:r>
              <a:rPr dirty="0" sz="13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partecipanti.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2364" y="8747505"/>
            <a:ext cx="4359910" cy="817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300" spc="-25" b="1">
                <a:solidFill>
                  <a:srgbClr val="FFFFFF"/>
                </a:solidFill>
                <a:latin typeface="Calibri"/>
                <a:cs typeface="Calibri"/>
              </a:rPr>
              <a:t>Tutto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ciò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che dovrete </a:t>
            </a:r>
            <a:r>
              <a:rPr dirty="0" sz="1300" spc="-20" b="1">
                <a:solidFill>
                  <a:srgbClr val="FFFFFF"/>
                </a:solidFill>
                <a:latin typeface="Calibri"/>
                <a:cs typeface="Calibri"/>
              </a:rPr>
              <a:t>fare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successivamente è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salvare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il link 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modo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poter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tornare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giorno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dell'evento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per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accedere</a:t>
            </a:r>
            <a:r>
              <a:rPr dirty="0" sz="1300" spc="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300" spc="-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tutte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5" b="1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dirty="0" sz="13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funzionalità,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compresi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i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contenuti,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300" spc="2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networking</a:t>
            </a:r>
            <a:r>
              <a:rPr dirty="0" sz="1300" spc="2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molto</a:t>
            </a:r>
            <a:r>
              <a:rPr dirty="0" sz="13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altro</a:t>
            </a:r>
            <a:r>
              <a:rPr dirty="0" sz="13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ancora.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13525" y="5573775"/>
            <a:ext cx="2375535" cy="276225"/>
            <a:chOff x="-13525" y="5573775"/>
            <a:chExt cx="2375535" cy="276225"/>
          </a:xfrm>
        </p:grpSpPr>
        <p:sp>
          <p:nvSpPr>
            <p:cNvPr id="12" name="object 12"/>
            <p:cNvSpPr/>
            <p:nvPr/>
          </p:nvSpPr>
          <p:spPr>
            <a:xfrm>
              <a:off x="761" y="5697473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816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3478" y="5573775"/>
              <a:ext cx="1658620" cy="276225"/>
            </a:xfrm>
            <a:custGeom>
              <a:avLst/>
              <a:gdLst/>
              <a:ahLst/>
              <a:cxnLst/>
              <a:rect l="l" t="t" r="r" b="b"/>
              <a:pathLst>
                <a:path w="1658620" h="276225">
                  <a:moveTo>
                    <a:pt x="1658112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1658112" y="275843"/>
                  </a:lnTo>
                  <a:lnTo>
                    <a:pt x="16581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703478" y="5711761"/>
            <a:ext cx="1658620" cy="138430"/>
          </a:xfrm>
          <a:prstGeom prst="rect">
            <a:avLst/>
          </a:prstGeom>
          <a:solidFill>
            <a:srgbClr val="93C33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600" spc="-17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600" spc="2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75360" y="640079"/>
            <a:ext cx="6583680" cy="5590540"/>
            <a:chOff x="975360" y="640079"/>
            <a:chExt cx="6583680" cy="559054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3172" y="2072639"/>
              <a:ext cx="3515868" cy="41574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360" y="2322575"/>
              <a:ext cx="2080260" cy="20833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9624" y="640079"/>
              <a:ext cx="3224783" cy="6858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70661" y="6360007"/>
            <a:ext cx="258445" cy="283527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3200" spc="50" b="1">
                <a:solidFill>
                  <a:srgbClr val="93C33C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3200" spc="50" b="1">
                <a:solidFill>
                  <a:srgbClr val="93C33C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3200" spc="50" b="1">
                <a:solidFill>
                  <a:srgbClr val="93C33C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3200" spc="50" b="1">
                <a:solidFill>
                  <a:srgbClr val="93C33C"/>
                </a:solidFill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3200" spc="50" b="1">
                <a:solidFill>
                  <a:srgbClr val="93C33C"/>
                </a:solidFill>
                <a:latin typeface="Arial"/>
                <a:cs typeface="Arial"/>
              </a:rPr>
              <a:t>5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499"/>
            <a:ext cx="7559040" cy="7339965"/>
            <a:chOff x="0" y="2095499"/>
            <a:chExt cx="7559040" cy="7339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3171" y="5276087"/>
              <a:ext cx="3515868" cy="4158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499"/>
              <a:ext cx="7559039" cy="267309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33</a:t>
            </a:r>
          </a:p>
        </p:txBody>
      </p:sp>
      <p:sp>
        <p:nvSpPr>
          <p:cNvPr id="6" name="object 6"/>
          <p:cNvSpPr/>
          <p:nvPr/>
        </p:nvSpPr>
        <p:spPr>
          <a:xfrm>
            <a:off x="761" y="80695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68832" y="936116"/>
            <a:ext cx="3938270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19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4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215" b="1">
                <a:solidFill>
                  <a:srgbClr val="853693"/>
                </a:solidFill>
                <a:latin typeface="Arial"/>
                <a:cs typeface="Arial"/>
              </a:rPr>
              <a:t>F</a:t>
            </a:r>
            <a:r>
              <a:rPr dirty="0" sz="2200" spc="-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-75" b="1">
                <a:solidFill>
                  <a:srgbClr val="853693"/>
                </a:solidFill>
                <a:latin typeface="Arial"/>
                <a:cs typeface="Arial"/>
              </a:rPr>
              <a:t>s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t</a:t>
            </a:r>
            <a:r>
              <a:rPr dirty="0" sz="2200" spc="2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-5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45" b="1">
                <a:solidFill>
                  <a:srgbClr val="853693"/>
                </a:solidFill>
                <a:latin typeface="Arial"/>
                <a:cs typeface="Arial"/>
              </a:rPr>
              <a:t>P</a:t>
            </a:r>
            <a:r>
              <a:rPr dirty="0" sz="2200" spc="5" b="1">
                <a:solidFill>
                  <a:srgbClr val="853693"/>
                </a:solidFill>
                <a:latin typeface="Arial"/>
                <a:cs typeface="Arial"/>
              </a:rPr>
              <a:t>a</a:t>
            </a:r>
            <a:r>
              <a:rPr dirty="0" sz="2200" spc="5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-10" b="1">
                <a:solidFill>
                  <a:srgbClr val="853693"/>
                </a:solidFill>
                <a:latin typeface="Arial"/>
                <a:cs typeface="Arial"/>
              </a:rPr>
              <a:t>krun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15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200" spc="5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200" spc="-40" b="1">
                <a:solidFill>
                  <a:srgbClr val="853693"/>
                </a:solidFill>
                <a:latin typeface="Arial"/>
                <a:cs typeface="Arial"/>
              </a:rPr>
              <a:t>y</a:t>
            </a:r>
            <a:r>
              <a:rPr dirty="0" sz="2200" spc="-30" b="1">
                <a:solidFill>
                  <a:srgbClr val="853693"/>
                </a:solidFill>
                <a:latin typeface="Arial"/>
                <a:cs typeface="Arial"/>
              </a:rPr>
              <a:t>no</a:t>
            </a:r>
            <a:r>
              <a:rPr dirty="0" sz="2200" spc="-10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200" spc="10" b="1">
                <a:solidFill>
                  <a:srgbClr val="853693"/>
                </a:solidFill>
                <a:latin typeface="Arial"/>
                <a:cs typeface="Arial"/>
              </a:rPr>
              <a:t>d</a:t>
            </a:r>
            <a:r>
              <a:rPr dirty="0" sz="2200" spc="-75" b="1">
                <a:solidFill>
                  <a:srgbClr val="853693"/>
                </a:solidFill>
                <a:latin typeface="Arial"/>
                <a:cs typeface="Arial"/>
              </a:rPr>
              <a:t>,  </a:t>
            </a:r>
            <a:r>
              <a:rPr dirty="0" sz="2200" b="1">
                <a:solidFill>
                  <a:srgbClr val="853693"/>
                </a:solidFill>
                <a:latin typeface="Arial"/>
                <a:cs typeface="Arial"/>
              </a:rPr>
              <a:t>Irlanda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853693"/>
                </a:solidFill>
                <a:latin typeface="Arial"/>
                <a:cs typeface="Arial"/>
              </a:rPr>
              <a:t>del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20" b="1">
                <a:solidFill>
                  <a:srgbClr val="853693"/>
                </a:solidFill>
                <a:latin typeface="Arial"/>
                <a:cs typeface="Arial"/>
              </a:rPr>
              <a:t>Nord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40207"/>
            <a:ext cx="7565390" cy="5350510"/>
            <a:chOff x="0" y="140207"/>
            <a:chExt cx="7565390" cy="53505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408" y="140207"/>
              <a:ext cx="3151632" cy="25466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0055" y="368426"/>
              <a:ext cx="2538983" cy="18794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147" y="1039355"/>
              <a:ext cx="957719" cy="9577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9133" y="1199963"/>
              <a:ext cx="731718" cy="7314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15911" y="2898647"/>
              <a:ext cx="643255" cy="2352040"/>
            </a:xfrm>
            <a:custGeom>
              <a:avLst/>
              <a:gdLst/>
              <a:ahLst/>
              <a:cxnLst/>
              <a:rect l="l" t="t" r="r" b="b"/>
              <a:pathLst>
                <a:path w="643254" h="2352040">
                  <a:moveTo>
                    <a:pt x="65405" y="252856"/>
                  </a:moveTo>
                  <a:lnTo>
                    <a:pt x="102320" y="271965"/>
                  </a:lnTo>
                  <a:lnTo>
                    <a:pt x="137660" y="291362"/>
                  </a:lnTo>
                  <a:lnTo>
                    <a:pt x="182200" y="316959"/>
                  </a:lnTo>
                  <a:lnTo>
                    <a:pt x="234398" y="348486"/>
                  </a:lnTo>
                  <a:lnTo>
                    <a:pt x="292712" y="385671"/>
                  </a:lnTo>
                  <a:lnTo>
                    <a:pt x="355600" y="428243"/>
                  </a:lnTo>
                  <a:lnTo>
                    <a:pt x="394674" y="361573"/>
                  </a:lnTo>
                  <a:lnTo>
                    <a:pt x="433329" y="298752"/>
                  </a:lnTo>
                  <a:lnTo>
                    <a:pt x="470553" y="240712"/>
                  </a:lnTo>
                  <a:lnTo>
                    <a:pt x="505335" y="188385"/>
                  </a:lnTo>
                  <a:lnTo>
                    <a:pt x="536662" y="142703"/>
                  </a:lnTo>
                  <a:lnTo>
                    <a:pt x="563522" y="104600"/>
                  </a:lnTo>
                  <a:lnTo>
                    <a:pt x="599796" y="54859"/>
                  </a:lnTo>
                  <a:lnTo>
                    <a:pt x="607187" y="45084"/>
                  </a:lnTo>
                  <a:lnTo>
                    <a:pt x="641223" y="0"/>
                  </a:lnTo>
                  <a:lnTo>
                    <a:pt x="643127" y="2198"/>
                  </a:lnTo>
                </a:path>
                <a:path w="643254" h="2352040">
                  <a:moveTo>
                    <a:pt x="643127" y="2351531"/>
                  </a:moveTo>
                  <a:lnTo>
                    <a:pt x="598551" y="2351531"/>
                  </a:lnTo>
                  <a:lnTo>
                    <a:pt x="598551" y="1487042"/>
                  </a:lnTo>
                  <a:lnTo>
                    <a:pt x="551296" y="1482017"/>
                  </a:lnTo>
                  <a:lnTo>
                    <a:pt x="505118" y="1473631"/>
                  </a:lnTo>
                  <a:lnTo>
                    <a:pt x="460145" y="1462010"/>
                  </a:lnTo>
                  <a:lnTo>
                    <a:pt x="416502" y="1447282"/>
                  </a:lnTo>
                  <a:lnTo>
                    <a:pt x="374314" y="1429575"/>
                  </a:lnTo>
                  <a:lnTo>
                    <a:pt x="333708" y="1409015"/>
                  </a:lnTo>
                  <a:lnTo>
                    <a:pt x="294809" y="1385729"/>
                  </a:lnTo>
                  <a:lnTo>
                    <a:pt x="257743" y="1359846"/>
                  </a:lnTo>
                  <a:lnTo>
                    <a:pt x="222637" y="1331491"/>
                  </a:lnTo>
                  <a:lnTo>
                    <a:pt x="189615" y="1300793"/>
                  </a:lnTo>
                  <a:lnTo>
                    <a:pt x="158805" y="1267878"/>
                  </a:lnTo>
                  <a:lnTo>
                    <a:pt x="130331" y="1232874"/>
                  </a:lnTo>
                  <a:lnTo>
                    <a:pt x="104321" y="1195907"/>
                  </a:lnTo>
                  <a:lnTo>
                    <a:pt x="80899" y="1157106"/>
                  </a:lnTo>
                  <a:lnTo>
                    <a:pt x="60191" y="1116597"/>
                  </a:lnTo>
                  <a:lnTo>
                    <a:pt x="42324" y="1074507"/>
                  </a:lnTo>
                  <a:lnTo>
                    <a:pt x="27423" y="1030964"/>
                  </a:lnTo>
                  <a:lnTo>
                    <a:pt x="15614" y="986095"/>
                  </a:lnTo>
                  <a:lnTo>
                    <a:pt x="7023" y="940027"/>
                  </a:lnTo>
                  <a:lnTo>
                    <a:pt x="1776" y="892888"/>
                  </a:lnTo>
                  <a:lnTo>
                    <a:pt x="0" y="844803"/>
                  </a:lnTo>
                  <a:lnTo>
                    <a:pt x="0" y="220471"/>
                  </a:lnTo>
                  <a:lnTo>
                    <a:pt x="65405" y="252856"/>
                  </a:lnTo>
                </a:path>
                <a:path w="643254" h="2352040">
                  <a:moveTo>
                    <a:pt x="643127" y="151128"/>
                  </a:moveTo>
                  <a:lnTo>
                    <a:pt x="603351" y="207833"/>
                  </a:lnTo>
                  <a:lnTo>
                    <a:pt x="578048" y="244962"/>
                  </a:lnTo>
                  <a:lnTo>
                    <a:pt x="550592" y="286242"/>
                  </a:lnTo>
                  <a:lnTo>
                    <a:pt x="521535" y="331159"/>
                  </a:lnTo>
                  <a:lnTo>
                    <a:pt x="491428" y="379200"/>
                  </a:lnTo>
                  <a:lnTo>
                    <a:pt x="460824" y="429851"/>
                  </a:lnTo>
                  <a:lnTo>
                    <a:pt x="430276" y="482600"/>
                  </a:lnTo>
                  <a:lnTo>
                    <a:pt x="466250" y="510452"/>
                  </a:lnTo>
                  <a:lnTo>
                    <a:pt x="502383" y="539641"/>
                  </a:lnTo>
                  <a:lnTo>
                    <a:pt x="538432" y="570150"/>
                  </a:lnTo>
                  <a:lnTo>
                    <a:pt x="574152" y="601961"/>
                  </a:lnTo>
                  <a:lnTo>
                    <a:pt x="609301" y="635055"/>
                  </a:lnTo>
                  <a:lnTo>
                    <a:pt x="643127" y="668908"/>
                  </a:lnTo>
                </a:path>
                <a:path w="643254" h="2352040">
                  <a:moveTo>
                    <a:pt x="643127" y="806065"/>
                  </a:moveTo>
                  <a:lnTo>
                    <a:pt x="610058" y="847184"/>
                  </a:lnTo>
                  <a:lnTo>
                    <a:pt x="579006" y="890167"/>
                  </a:lnTo>
                  <a:lnTo>
                    <a:pt x="550860" y="934301"/>
                  </a:lnTo>
                  <a:lnTo>
                    <a:pt x="526000" y="979501"/>
                  </a:lnTo>
                  <a:lnTo>
                    <a:pt x="504807" y="1025683"/>
                  </a:lnTo>
                  <a:lnTo>
                    <a:pt x="487661" y="1072764"/>
                  </a:lnTo>
                  <a:lnTo>
                    <a:pt x="474943" y="1120660"/>
                  </a:lnTo>
                  <a:lnTo>
                    <a:pt x="467033" y="1169288"/>
                  </a:lnTo>
                  <a:lnTo>
                    <a:pt x="464312" y="1218564"/>
                  </a:lnTo>
                  <a:lnTo>
                    <a:pt x="470724" y="1266211"/>
                  </a:lnTo>
                  <a:lnTo>
                    <a:pt x="488818" y="1309078"/>
                  </a:lnTo>
                  <a:lnTo>
                    <a:pt x="516874" y="1345453"/>
                  </a:lnTo>
                  <a:lnTo>
                    <a:pt x="553174" y="1373627"/>
                  </a:lnTo>
                  <a:lnTo>
                    <a:pt x="596001" y="1391887"/>
                  </a:lnTo>
                  <a:lnTo>
                    <a:pt x="643127" y="1398453"/>
                  </a:lnTo>
                </a:path>
                <a:path w="643254" h="2352040">
                  <a:moveTo>
                    <a:pt x="386842" y="1305432"/>
                  </a:moveTo>
                  <a:lnTo>
                    <a:pt x="380668" y="1284662"/>
                  </a:lnTo>
                  <a:lnTo>
                    <a:pt x="376126" y="1263284"/>
                  </a:lnTo>
                  <a:lnTo>
                    <a:pt x="373322" y="1241264"/>
                  </a:lnTo>
                  <a:lnTo>
                    <a:pt x="372364" y="1218564"/>
                  </a:lnTo>
                  <a:lnTo>
                    <a:pt x="374515" y="1170462"/>
                  </a:lnTo>
                  <a:lnTo>
                    <a:pt x="380797" y="1123095"/>
                  </a:lnTo>
                  <a:lnTo>
                    <a:pt x="390951" y="1076509"/>
                  </a:lnTo>
                  <a:lnTo>
                    <a:pt x="404718" y="1030745"/>
                  </a:lnTo>
                  <a:lnTo>
                    <a:pt x="421840" y="985849"/>
                  </a:lnTo>
                  <a:lnTo>
                    <a:pt x="442056" y="941862"/>
                  </a:lnTo>
                  <a:lnTo>
                    <a:pt x="465110" y="898830"/>
                  </a:lnTo>
                  <a:lnTo>
                    <a:pt x="490742" y="856794"/>
                  </a:lnTo>
                  <a:lnTo>
                    <a:pt x="518692" y="815800"/>
                  </a:lnTo>
                  <a:lnTo>
                    <a:pt x="548704" y="775890"/>
                  </a:lnTo>
                  <a:lnTo>
                    <a:pt x="580517" y="737107"/>
                  </a:lnTo>
                  <a:lnTo>
                    <a:pt x="542763" y="699640"/>
                  </a:lnTo>
                  <a:lnTo>
                    <a:pt x="503949" y="663624"/>
                  </a:lnTo>
                  <a:lnTo>
                    <a:pt x="464415" y="629108"/>
                  </a:lnTo>
                  <a:lnTo>
                    <a:pt x="424504" y="596140"/>
                  </a:lnTo>
                  <a:lnTo>
                    <a:pt x="384556" y="564768"/>
                  </a:lnTo>
                  <a:lnTo>
                    <a:pt x="358951" y="615175"/>
                  </a:lnTo>
                  <a:lnTo>
                    <a:pt x="334821" y="665889"/>
                  </a:lnTo>
                  <a:lnTo>
                    <a:pt x="312575" y="716524"/>
                  </a:lnTo>
                  <a:lnTo>
                    <a:pt x="292624" y="766692"/>
                  </a:lnTo>
                  <a:lnTo>
                    <a:pt x="275380" y="816005"/>
                  </a:lnTo>
                  <a:lnTo>
                    <a:pt x="261253" y="864075"/>
                  </a:lnTo>
                  <a:lnTo>
                    <a:pt x="250653" y="910514"/>
                  </a:lnTo>
                  <a:lnTo>
                    <a:pt x="243992" y="954935"/>
                  </a:lnTo>
                  <a:lnTo>
                    <a:pt x="241681" y="996950"/>
                  </a:lnTo>
                  <a:lnTo>
                    <a:pt x="245309" y="1049167"/>
                  </a:lnTo>
                  <a:lnTo>
                    <a:pt x="255363" y="1099394"/>
                  </a:lnTo>
                  <a:lnTo>
                    <a:pt x="271408" y="1147196"/>
                  </a:lnTo>
                  <a:lnTo>
                    <a:pt x="293012" y="1192136"/>
                  </a:lnTo>
                  <a:lnTo>
                    <a:pt x="319741" y="1233779"/>
                  </a:lnTo>
                  <a:lnTo>
                    <a:pt x="351162" y="1271689"/>
                  </a:lnTo>
                  <a:lnTo>
                    <a:pt x="386842" y="1305432"/>
                  </a:lnTo>
                </a:path>
                <a:path w="643254" h="2352040">
                  <a:moveTo>
                    <a:pt x="90805" y="845311"/>
                  </a:moveTo>
                  <a:lnTo>
                    <a:pt x="93133" y="896513"/>
                  </a:lnTo>
                  <a:lnTo>
                    <a:pt x="99991" y="946356"/>
                  </a:lnTo>
                  <a:lnTo>
                    <a:pt x="111188" y="994648"/>
                  </a:lnTo>
                  <a:lnTo>
                    <a:pt x="126534" y="1041193"/>
                  </a:lnTo>
                  <a:lnTo>
                    <a:pt x="145838" y="1085797"/>
                  </a:lnTo>
                  <a:lnTo>
                    <a:pt x="168910" y="1128267"/>
                  </a:lnTo>
                  <a:lnTo>
                    <a:pt x="161163" y="1096533"/>
                  </a:lnTo>
                  <a:lnTo>
                    <a:pt x="155511" y="1063942"/>
                  </a:lnTo>
                  <a:lnTo>
                    <a:pt x="152050" y="1030684"/>
                  </a:lnTo>
                  <a:lnTo>
                    <a:pt x="150876" y="996950"/>
                  </a:lnTo>
                  <a:lnTo>
                    <a:pt x="152990" y="953164"/>
                  </a:lnTo>
                  <a:lnTo>
                    <a:pt x="159102" y="907440"/>
                  </a:lnTo>
                  <a:lnTo>
                    <a:pt x="168867" y="860092"/>
                  </a:lnTo>
                  <a:lnTo>
                    <a:pt x="181941" y="811438"/>
                  </a:lnTo>
                  <a:lnTo>
                    <a:pt x="197977" y="761793"/>
                  </a:lnTo>
                  <a:lnTo>
                    <a:pt x="216630" y="711474"/>
                  </a:lnTo>
                  <a:lnTo>
                    <a:pt x="237556" y="660796"/>
                  </a:lnTo>
                  <a:lnTo>
                    <a:pt x="260408" y="610077"/>
                  </a:lnTo>
                  <a:lnTo>
                    <a:pt x="284843" y="559632"/>
                  </a:lnTo>
                  <a:lnTo>
                    <a:pt x="310515" y="509777"/>
                  </a:lnTo>
                  <a:lnTo>
                    <a:pt x="259209" y="474366"/>
                  </a:lnTo>
                  <a:lnTo>
                    <a:pt x="210627" y="442587"/>
                  </a:lnTo>
                  <a:lnTo>
                    <a:pt x="165728" y="414570"/>
                  </a:lnTo>
                  <a:lnTo>
                    <a:pt x="125468" y="390442"/>
                  </a:lnTo>
                  <a:lnTo>
                    <a:pt x="90805" y="370331"/>
                  </a:lnTo>
                  <a:lnTo>
                    <a:pt x="90805" y="84531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367718"/>
              <a:ext cx="1692910" cy="28575"/>
            </a:xfrm>
            <a:custGeom>
              <a:avLst/>
              <a:gdLst/>
              <a:ahLst/>
              <a:cxnLst/>
              <a:rect l="l" t="t" r="r" b="b"/>
              <a:pathLst>
                <a:path w="1692910" h="28575">
                  <a:moveTo>
                    <a:pt x="169291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2910" y="28575"/>
                  </a:lnTo>
                  <a:lnTo>
                    <a:pt x="1692910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675" y="5214619"/>
              <a:ext cx="2138680" cy="276225"/>
            </a:xfrm>
            <a:custGeom>
              <a:avLst/>
              <a:gdLst/>
              <a:ahLst/>
              <a:cxnLst/>
              <a:rect l="l" t="t" r="r" b="b"/>
              <a:pathLst>
                <a:path w="2138680" h="276225">
                  <a:moveTo>
                    <a:pt x="2138159" y="0"/>
                  </a:moveTo>
                  <a:lnTo>
                    <a:pt x="2084832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2084832" y="275844"/>
                  </a:lnTo>
                  <a:lnTo>
                    <a:pt x="2138159" y="275844"/>
                  </a:lnTo>
                  <a:lnTo>
                    <a:pt x="2138159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01675" y="1968880"/>
            <a:ext cx="141732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0955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65"/>
              </a:spcBef>
            </a:pP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PANORAMICA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86511" y="2568955"/>
            <a:ext cx="591629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</a:t>
            </a:r>
            <a:r>
              <a:rPr dirty="0" sz="1200" spc="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un'iniziativa</a:t>
            </a:r>
            <a:r>
              <a:rPr dirty="0" sz="120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gratuita</a:t>
            </a:r>
            <a:r>
              <a:rPr dirty="0" sz="12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fitness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benessere</a:t>
            </a:r>
            <a:r>
              <a:rPr dirty="0" sz="12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creata</a:t>
            </a:r>
            <a:r>
              <a:rPr dirty="0" sz="12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Paul</a:t>
            </a:r>
            <a:r>
              <a:rPr dirty="0" sz="1200" spc="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Sinnott</a:t>
            </a:r>
            <a:r>
              <a:rPr dirty="0" sz="12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nel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2004.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eventi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consistono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passeggiate,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corse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percorsi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5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km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gratuiti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cronometrati,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svolgono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spazi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aperti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diverse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località.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Presenti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22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Paesi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130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eventi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solo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Irlanda,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eventi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eventi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comunitari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settimanali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guidati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volontari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ospitati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tutto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mondo.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eventi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sono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gratuiti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aperti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tutti.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675" y="5223458"/>
            <a:ext cx="3115945" cy="4765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52069">
              <a:lnSpc>
                <a:spcPct val="100000"/>
              </a:lnSpc>
              <a:spcBef>
                <a:spcPts val="95"/>
              </a:spcBef>
            </a:pP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150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14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dirty="0" sz="1600" spc="-13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OPO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000">
              <a:latin typeface="Arial"/>
              <a:cs typeface="Arial"/>
            </a:endParaRPr>
          </a:p>
          <a:p>
            <a:pPr algn="just" marL="104139" marR="5080">
              <a:lnSpc>
                <a:spcPct val="100000"/>
              </a:lnSpc>
              <a:spcBef>
                <a:spcPts val="5"/>
              </a:spcBef>
            </a:pP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Inizialmente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operazioni,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pianificazione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l'elaborazione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degli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eventi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Parkrun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avevano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un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approccio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analogico,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utilizzando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carta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metodi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comunicazione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tradizionali.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Tuttavia,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data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natura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degli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eventi,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partecipazione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persone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con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diversi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livelli di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forma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fisica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la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necessità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una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comunicazione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rapida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semplice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gestire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volontari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agli</a:t>
            </a:r>
            <a:r>
              <a:rPr dirty="0" sz="1400" spc="3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eventi,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era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necessario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400" spc="4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approccio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2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1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pan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6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400" spc="-7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400" spc="-360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400" spc="-100">
                <a:solidFill>
                  <a:srgbClr val="5C5C5C"/>
                </a:solidFill>
                <a:latin typeface="Lucida Sans Unicode"/>
                <a:cs typeface="Lucida Sans Unicode"/>
              </a:rPr>
              <a:t>1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9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ha 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reso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essenziale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400" spc="4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approccio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0">
                <a:solidFill>
                  <a:srgbClr val="5C5C5C"/>
                </a:solidFill>
                <a:latin typeface="Lucida Sans Unicode"/>
                <a:cs typeface="Lucida Sans Unicode"/>
              </a:rPr>
              <a:t>digitale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gestione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degli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eventi, 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in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quanto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sono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stati</a:t>
            </a:r>
            <a:r>
              <a:rPr dirty="0" sz="14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incoraggiati </a:t>
            </a:r>
            <a:r>
              <a:rPr dirty="0" sz="1400" spc="-4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Parkrun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virtuali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400" spc="-85">
                <a:solidFill>
                  <a:srgbClr val="5C5C5C"/>
                </a:solidFill>
                <a:latin typeface="Lucida Sans Unicode"/>
                <a:cs typeface="Lucida Sans Unicode"/>
              </a:rPr>
              <a:t>5 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km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durante </a:t>
            </a:r>
            <a:r>
              <a:rPr dirty="0" sz="1400" spc="-25">
                <a:solidFill>
                  <a:srgbClr val="5C5C5C"/>
                </a:solidFill>
                <a:latin typeface="Lucida Sans Unicode"/>
                <a:cs typeface="Lucida Sans Unicode"/>
              </a:rPr>
              <a:t>le </a:t>
            </a:r>
            <a:r>
              <a:rPr dirty="0" sz="14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serrate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per 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promuovere </a:t>
            </a:r>
            <a:r>
              <a:rPr dirty="0" sz="1400" spc="-55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400" spc="3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fitness 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400" spc="-4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il</a:t>
            </a:r>
            <a:r>
              <a:rPr dirty="0" sz="1400" spc="-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>
                <a:solidFill>
                  <a:srgbClr val="5C5C5C"/>
                </a:solidFill>
                <a:latin typeface="Lucida Sans Unicode"/>
                <a:cs typeface="Lucida Sans Unicode"/>
              </a:rPr>
              <a:t>ne</a:t>
            </a:r>
            <a:r>
              <a:rPr dirty="0" sz="14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4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Lucida Sans Unicode"/>
                <a:cs typeface="Lucida Sans Unicode"/>
              </a:rPr>
              <a:t>m</a:t>
            </a:r>
            <a:r>
              <a:rPr dirty="0" sz="14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ntal</a:t>
            </a:r>
            <a:r>
              <a:rPr dirty="0" sz="14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70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41419"/>
            <a:ext cx="7559040" cy="6170930"/>
            <a:chOff x="0" y="3741419"/>
            <a:chExt cx="7559040" cy="6170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2420" y="3741419"/>
              <a:ext cx="3436620" cy="40645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30595"/>
              <a:ext cx="7559039" cy="43815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-6349" y="0"/>
            <a:ext cx="7560945" cy="2846070"/>
            <a:chOff x="-6349" y="0"/>
            <a:chExt cx="7560945" cy="284607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554468" cy="19446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84631"/>
              <a:ext cx="731520" cy="2353310"/>
            </a:xfrm>
            <a:custGeom>
              <a:avLst/>
              <a:gdLst/>
              <a:ahLst/>
              <a:cxnLst/>
              <a:rect l="l" t="t" r="r" b="b"/>
              <a:pathLst>
                <a:path w="731520" h="2353310">
                  <a:moveTo>
                    <a:pt x="0" y="115011"/>
                  </a:moveTo>
                  <a:lnTo>
                    <a:pt x="7283" y="104676"/>
                  </a:lnTo>
                  <a:lnTo>
                    <a:pt x="28659" y="75085"/>
                  </a:lnTo>
                  <a:lnTo>
                    <a:pt x="43540" y="54952"/>
                  </a:lnTo>
                  <a:lnTo>
                    <a:pt x="50910" y="45211"/>
                  </a:lnTo>
                  <a:lnTo>
                    <a:pt x="85026" y="0"/>
                  </a:lnTo>
                  <a:lnTo>
                    <a:pt x="122035" y="42799"/>
                  </a:lnTo>
                  <a:lnTo>
                    <a:pt x="168448" y="99680"/>
                  </a:lnTo>
                  <a:lnTo>
                    <a:pt x="196924" y="136613"/>
                  </a:lnTo>
                  <a:lnTo>
                    <a:pt x="230030" y="181210"/>
                  </a:lnTo>
                  <a:lnTo>
                    <a:pt x="266644" y="232678"/>
                  </a:lnTo>
                  <a:lnTo>
                    <a:pt x="305641" y="290222"/>
                  </a:lnTo>
                  <a:lnTo>
                    <a:pt x="345900" y="353051"/>
                  </a:lnTo>
                  <a:lnTo>
                    <a:pt x="386295" y="420370"/>
                  </a:lnTo>
                  <a:lnTo>
                    <a:pt x="456901" y="373184"/>
                  </a:lnTo>
                  <a:lnTo>
                    <a:pt x="520905" y="333210"/>
                  </a:lnTo>
                  <a:lnTo>
                    <a:pt x="576041" y="300799"/>
                  </a:lnTo>
                  <a:lnTo>
                    <a:pt x="620045" y="276304"/>
                  </a:lnTo>
                  <a:lnTo>
                    <a:pt x="665593" y="252475"/>
                  </a:lnTo>
                  <a:lnTo>
                    <a:pt x="731519" y="219455"/>
                  </a:lnTo>
                  <a:lnTo>
                    <a:pt x="731519" y="845311"/>
                  </a:lnTo>
                  <a:lnTo>
                    <a:pt x="729742" y="893431"/>
                  </a:lnTo>
                  <a:lnTo>
                    <a:pt x="724497" y="940605"/>
                  </a:lnTo>
                  <a:lnTo>
                    <a:pt x="715908" y="986705"/>
                  </a:lnTo>
                  <a:lnTo>
                    <a:pt x="704103" y="1031604"/>
                  </a:lnTo>
                  <a:lnTo>
                    <a:pt x="689207" y="1075177"/>
                  </a:lnTo>
                  <a:lnTo>
                    <a:pt x="671347" y="1117294"/>
                  </a:lnTo>
                  <a:lnTo>
                    <a:pt x="650649" y="1157830"/>
                  </a:lnTo>
                  <a:lnTo>
                    <a:pt x="627240" y="1196657"/>
                  </a:lnTo>
                  <a:lnTo>
                    <a:pt x="601245" y="1233648"/>
                  </a:lnTo>
                  <a:lnTo>
                    <a:pt x="572791" y="1268676"/>
                  </a:lnTo>
                  <a:lnTo>
                    <a:pt x="542004" y="1301614"/>
                  </a:lnTo>
                  <a:lnTo>
                    <a:pt x="509011" y="1332334"/>
                  </a:lnTo>
                  <a:lnTo>
                    <a:pt x="473937" y="1360710"/>
                  </a:lnTo>
                  <a:lnTo>
                    <a:pt x="436909" y="1386614"/>
                  </a:lnTo>
                  <a:lnTo>
                    <a:pt x="398053" y="1409919"/>
                  </a:lnTo>
                  <a:lnTo>
                    <a:pt x="357496" y="1430499"/>
                  </a:lnTo>
                  <a:lnTo>
                    <a:pt x="315363" y="1448225"/>
                  </a:lnTo>
                  <a:lnTo>
                    <a:pt x="271781" y="1462971"/>
                  </a:lnTo>
                  <a:lnTo>
                    <a:pt x="226876" y="1474610"/>
                  </a:lnTo>
                  <a:lnTo>
                    <a:pt x="180775" y="1483015"/>
                  </a:lnTo>
                  <a:lnTo>
                    <a:pt x="133603" y="1488058"/>
                  </a:lnTo>
                  <a:lnTo>
                    <a:pt x="133603" y="2353055"/>
                  </a:lnTo>
                  <a:lnTo>
                    <a:pt x="42235" y="2353055"/>
                  </a:lnTo>
                  <a:lnTo>
                    <a:pt x="42235" y="1488058"/>
                  </a:lnTo>
                  <a:lnTo>
                    <a:pt x="0" y="1483550"/>
                  </a:lnTo>
                </a:path>
                <a:path w="731520" h="2353310">
                  <a:moveTo>
                    <a:pt x="89074" y="148208"/>
                  </a:moveTo>
                  <a:lnTo>
                    <a:pt x="69704" y="175501"/>
                  </a:lnTo>
                  <a:lnTo>
                    <a:pt x="47087" y="207980"/>
                  </a:lnTo>
                  <a:lnTo>
                    <a:pt x="21774" y="245129"/>
                  </a:lnTo>
                  <a:lnTo>
                    <a:pt x="0" y="277878"/>
                  </a:lnTo>
                </a:path>
                <a:path w="731520" h="2353310">
                  <a:moveTo>
                    <a:pt x="0" y="586429"/>
                  </a:moveTo>
                  <a:lnTo>
                    <a:pt x="17884" y="602375"/>
                  </a:lnTo>
                  <a:lnTo>
                    <a:pt x="53022" y="635509"/>
                  </a:lnTo>
                  <a:lnTo>
                    <a:pt x="87339" y="669925"/>
                  </a:lnTo>
                  <a:lnTo>
                    <a:pt x="123434" y="634055"/>
                  </a:lnTo>
                  <a:lnTo>
                    <a:pt x="160396" y="599501"/>
                  </a:lnTo>
                  <a:lnTo>
                    <a:pt x="197935" y="566308"/>
                  </a:lnTo>
                  <a:lnTo>
                    <a:pt x="235762" y="534524"/>
                  </a:lnTo>
                  <a:lnTo>
                    <a:pt x="273588" y="504192"/>
                  </a:lnTo>
                  <a:lnTo>
                    <a:pt x="311124" y="475360"/>
                  </a:lnTo>
                  <a:lnTo>
                    <a:pt x="279857" y="422632"/>
                  </a:lnTo>
                  <a:lnTo>
                    <a:pt x="248456" y="372451"/>
                  </a:lnTo>
                  <a:lnTo>
                    <a:pt x="217487" y="325235"/>
                  </a:lnTo>
                  <a:lnTo>
                    <a:pt x="187522" y="281400"/>
                  </a:lnTo>
                  <a:lnTo>
                    <a:pt x="159129" y="241363"/>
                  </a:lnTo>
                  <a:lnTo>
                    <a:pt x="132877" y="205541"/>
                  </a:lnTo>
                  <a:lnTo>
                    <a:pt x="109336" y="174351"/>
                  </a:lnTo>
                  <a:lnTo>
                    <a:pt x="89074" y="148208"/>
                  </a:lnTo>
                </a:path>
                <a:path w="731520" h="2353310">
                  <a:moveTo>
                    <a:pt x="87339" y="1399412"/>
                  </a:moveTo>
                  <a:lnTo>
                    <a:pt x="134951" y="1392996"/>
                  </a:lnTo>
                  <a:lnTo>
                    <a:pt x="177760" y="1374878"/>
                  </a:lnTo>
                  <a:lnTo>
                    <a:pt x="214048" y="1346755"/>
                  </a:lnTo>
                  <a:lnTo>
                    <a:pt x="242096" y="1310324"/>
                  </a:lnTo>
                  <a:lnTo>
                    <a:pt x="260186" y="1267283"/>
                  </a:lnTo>
                  <a:lnTo>
                    <a:pt x="266597" y="1219327"/>
                  </a:lnTo>
                  <a:lnTo>
                    <a:pt x="263877" y="1170063"/>
                  </a:lnTo>
                  <a:lnTo>
                    <a:pt x="255969" y="1121463"/>
                  </a:lnTo>
                  <a:lnTo>
                    <a:pt x="243254" y="1073601"/>
                  </a:lnTo>
                  <a:lnTo>
                    <a:pt x="226112" y="1026548"/>
                  </a:lnTo>
                  <a:lnTo>
                    <a:pt x="204926" y="980376"/>
                  </a:lnTo>
                  <a:lnTo>
                    <a:pt x="180074" y="935157"/>
                  </a:lnTo>
                  <a:lnTo>
                    <a:pt x="151939" y="890964"/>
                  </a:lnTo>
                  <a:lnTo>
                    <a:pt x="120901" y="847868"/>
                  </a:lnTo>
                  <a:lnTo>
                    <a:pt x="87339" y="805942"/>
                  </a:lnTo>
                  <a:lnTo>
                    <a:pt x="53778" y="847700"/>
                  </a:lnTo>
                  <a:lnTo>
                    <a:pt x="22739" y="890707"/>
                  </a:lnTo>
                  <a:lnTo>
                    <a:pt x="0" y="926405"/>
                  </a:lnTo>
                </a:path>
                <a:path w="731520" h="2353310">
                  <a:moveTo>
                    <a:pt x="0" y="1375826"/>
                  </a:moveTo>
                  <a:lnTo>
                    <a:pt x="39727" y="1392776"/>
                  </a:lnTo>
                  <a:lnTo>
                    <a:pt x="87339" y="1399412"/>
                  </a:lnTo>
                </a:path>
                <a:path w="731520" h="2353310">
                  <a:moveTo>
                    <a:pt x="357961" y="1219327"/>
                  </a:moveTo>
                  <a:lnTo>
                    <a:pt x="357003" y="1241776"/>
                  </a:lnTo>
                  <a:lnTo>
                    <a:pt x="354202" y="1263856"/>
                  </a:lnTo>
                  <a:lnTo>
                    <a:pt x="349667" y="1285388"/>
                  </a:lnTo>
                  <a:lnTo>
                    <a:pt x="343509" y="1306195"/>
                  </a:lnTo>
                  <a:lnTo>
                    <a:pt x="379372" y="1272451"/>
                  </a:lnTo>
                  <a:lnTo>
                    <a:pt x="410857" y="1234538"/>
                  </a:lnTo>
                  <a:lnTo>
                    <a:pt x="437548" y="1192888"/>
                  </a:lnTo>
                  <a:lnTo>
                    <a:pt x="459030" y="1147934"/>
                  </a:lnTo>
                  <a:lnTo>
                    <a:pt x="474888" y="1100110"/>
                  </a:lnTo>
                  <a:lnTo>
                    <a:pt x="484707" y="1049849"/>
                  </a:lnTo>
                  <a:lnTo>
                    <a:pt x="488073" y="997584"/>
                  </a:lnTo>
                  <a:lnTo>
                    <a:pt x="485968" y="950307"/>
                  </a:lnTo>
                  <a:lnTo>
                    <a:pt x="479889" y="902028"/>
                  </a:lnTo>
                  <a:lnTo>
                    <a:pt x="470189" y="852997"/>
                  </a:lnTo>
                  <a:lnTo>
                    <a:pt x="457218" y="803465"/>
                  </a:lnTo>
                  <a:lnTo>
                    <a:pt x="441331" y="753681"/>
                  </a:lnTo>
                  <a:lnTo>
                    <a:pt x="422878" y="703895"/>
                  </a:lnTo>
                  <a:lnTo>
                    <a:pt x="402212" y="654356"/>
                  </a:lnTo>
                  <a:lnTo>
                    <a:pt x="379685" y="605315"/>
                  </a:lnTo>
                  <a:lnTo>
                    <a:pt x="355650" y="557022"/>
                  </a:lnTo>
                  <a:lnTo>
                    <a:pt x="313806" y="589592"/>
                  </a:lnTo>
                  <a:lnTo>
                    <a:pt x="271824" y="624010"/>
                  </a:lnTo>
                  <a:lnTo>
                    <a:pt x="230120" y="660202"/>
                  </a:lnTo>
                  <a:lnTo>
                    <a:pt x="189110" y="698095"/>
                  </a:lnTo>
                  <a:lnTo>
                    <a:pt x="149211" y="737616"/>
                  </a:lnTo>
                  <a:lnTo>
                    <a:pt x="181184" y="776432"/>
                  </a:lnTo>
                  <a:lnTo>
                    <a:pt x="211324" y="816376"/>
                  </a:lnTo>
                  <a:lnTo>
                    <a:pt x="239375" y="857404"/>
                  </a:lnTo>
                  <a:lnTo>
                    <a:pt x="265083" y="899470"/>
                  </a:lnTo>
                  <a:lnTo>
                    <a:pt x="288192" y="942532"/>
                  </a:lnTo>
                  <a:lnTo>
                    <a:pt x="308446" y="986544"/>
                  </a:lnTo>
                  <a:lnTo>
                    <a:pt x="325591" y="1031463"/>
                  </a:lnTo>
                  <a:lnTo>
                    <a:pt x="339370" y="1077245"/>
                  </a:lnTo>
                  <a:lnTo>
                    <a:pt x="349528" y="1123846"/>
                  </a:lnTo>
                  <a:lnTo>
                    <a:pt x="355810" y="1171221"/>
                  </a:lnTo>
                  <a:lnTo>
                    <a:pt x="357961" y="1219327"/>
                  </a:lnTo>
                </a:path>
                <a:path w="731520" h="2353310">
                  <a:moveTo>
                    <a:pt x="0" y="767263"/>
                  </a:moveTo>
                  <a:lnTo>
                    <a:pt x="24309" y="737616"/>
                  </a:lnTo>
                  <a:lnTo>
                    <a:pt x="0" y="713487"/>
                  </a:lnTo>
                </a:path>
                <a:path w="731520" h="2353310">
                  <a:moveTo>
                    <a:pt x="640155" y="370585"/>
                  </a:moveTo>
                  <a:lnTo>
                    <a:pt x="606842" y="389571"/>
                  </a:lnTo>
                  <a:lnTo>
                    <a:pt x="568506" y="412410"/>
                  </a:lnTo>
                  <a:lnTo>
                    <a:pt x="525951" y="438900"/>
                  </a:lnTo>
                  <a:lnTo>
                    <a:pt x="479983" y="468841"/>
                  </a:lnTo>
                  <a:lnTo>
                    <a:pt x="431405" y="502030"/>
                  </a:lnTo>
                  <a:lnTo>
                    <a:pt x="455518" y="549811"/>
                  </a:lnTo>
                  <a:lnTo>
                    <a:pt x="478390" y="598528"/>
                  </a:lnTo>
                  <a:lnTo>
                    <a:pt x="499715" y="647973"/>
                  </a:lnTo>
                  <a:lnTo>
                    <a:pt x="519188" y="697940"/>
                  </a:lnTo>
                  <a:lnTo>
                    <a:pt x="536503" y="748220"/>
                  </a:lnTo>
                  <a:lnTo>
                    <a:pt x="551354" y="798607"/>
                  </a:lnTo>
                  <a:lnTo>
                    <a:pt x="563438" y="848893"/>
                  </a:lnTo>
                  <a:lnTo>
                    <a:pt x="572447" y="898872"/>
                  </a:lnTo>
                  <a:lnTo>
                    <a:pt x="578076" y="948335"/>
                  </a:lnTo>
                  <a:lnTo>
                    <a:pt x="580021" y="997076"/>
                  </a:lnTo>
                  <a:lnTo>
                    <a:pt x="578846" y="1031027"/>
                  </a:lnTo>
                  <a:lnTo>
                    <a:pt x="575393" y="1064275"/>
                  </a:lnTo>
                  <a:lnTo>
                    <a:pt x="569771" y="1096785"/>
                  </a:lnTo>
                  <a:lnTo>
                    <a:pt x="562088" y="1128522"/>
                  </a:lnTo>
                  <a:lnTo>
                    <a:pt x="585140" y="1085988"/>
                  </a:lnTo>
                  <a:lnTo>
                    <a:pt x="604432" y="1041324"/>
                  </a:lnTo>
                  <a:lnTo>
                    <a:pt x="619772" y="994727"/>
                  </a:lnTo>
                  <a:lnTo>
                    <a:pt x="630967" y="946394"/>
                  </a:lnTo>
                  <a:lnTo>
                    <a:pt x="637826" y="896523"/>
                  </a:lnTo>
                  <a:lnTo>
                    <a:pt x="640155" y="845311"/>
                  </a:lnTo>
                  <a:lnTo>
                    <a:pt x="640155" y="3705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02691" y="1869947"/>
              <a:ext cx="528955" cy="969644"/>
            </a:xfrm>
            <a:custGeom>
              <a:avLst/>
              <a:gdLst/>
              <a:ahLst/>
              <a:cxnLst/>
              <a:rect l="l" t="t" r="r" b="b"/>
              <a:pathLst>
                <a:path w="528955" h="969644">
                  <a:moveTo>
                    <a:pt x="423646" y="75818"/>
                  </a:moveTo>
                  <a:lnTo>
                    <a:pt x="456006" y="53212"/>
                  </a:lnTo>
                  <a:lnTo>
                    <a:pt x="528828" y="0"/>
                  </a:lnTo>
                  <a:lnTo>
                    <a:pt x="528828" y="568832"/>
                  </a:lnTo>
                  <a:lnTo>
                    <a:pt x="526671" y="621899"/>
                  </a:lnTo>
                  <a:lnTo>
                    <a:pt x="520207" y="671445"/>
                  </a:lnTo>
                  <a:lnTo>
                    <a:pt x="509447" y="717416"/>
                  </a:lnTo>
                  <a:lnTo>
                    <a:pt x="494401" y="759759"/>
                  </a:lnTo>
                  <a:lnTo>
                    <a:pt x="475078" y="798421"/>
                  </a:lnTo>
                  <a:lnTo>
                    <a:pt x="451490" y="833349"/>
                  </a:lnTo>
                  <a:lnTo>
                    <a:pt x="423646" y="864488"/>
                  </a:lnTo>
                  <a:lnTo>
                    <a:pt x="379979" y="900004"/>
                  </a:lnTo>
                  <a:lnTo>
                    <a:pt x="332834" y="926526"/>
                  </a:lnTo>
                  <a:lnTo>
                    <a:pt x="283900" y="945342"/>
                  </a:lnTo>
                  <a:lnTo>
                    <a:pt x="234864" y="957737"/>
                  </a:lnTo>
                  <a:lnTo>
                    <a:pt x="187417" y="964998"/>
                  </a:lnTo>
                  <a:lnTo>
                    <a:pt x="143245" y="968412"/>
                  </a:lnTo>
                  <a:lnTo>
                    <a:pt x="104038" y="969263"/>
                  </a:lnTo>
                  <a:lnTo>
                    <a:pt x="93442" y="969164"/>
                  </a:lnTo>
                  <a:lnTo>
                    <a:pt x="83443" y="968946"/>
                  </a:lnTo>
                  <a:lnTo>
                    <a:pt x="74204" y="968728"/>
                  </a:lnTo>
                  <a:lnTo>
                    <a:pt x="65887" y="968628"/>
                  </a:lnTo>
                  <a:lnTo>
                    <a:pt x="58369" y="968628"/>
                  </a:lnTo>
                  <a:lnTo>
                    <a:pt x="51435" y="968120"/>
                  </a:lnTo>
                  <a:lnTo>
                    <a:pt x="45656" y="968120"/>
                  </a:lnTo>
                  <a:lnTo>
                    <a:pt x="0" y="968120"/>
                  </a:lnTo>
                  <a:lnTo>
                    <a:pt x="0" y="696721"/>
                  </a:lnTo>
                  <a:lnTo>
                    <a:pt x="2897" y="640366"/>
                  </a:lnTo>
                  <a:lnTo>
                    <a:pt x="11413" y="586496"/>
                  </a:lnTo>
                  <a:lnTo>
                    <a:pt x="24974" y="535110"/>
                  </a:lnTo>
                  <a:lnTo>
                    <a:pt x="43007" y="486206"/>
                  </a:lnTo>
                  <a:lnTo>
                    <a:pt x="64940" y="439784"/>
                  </a:lnTo>
                  <a:lnTo>
                    <a:pt x="90199" y="395842"/>
                  </a:lnTo>
                  <a:lnTo>
                    <a:pt x="118210" y="354379"/>
                  </a:lnTo>
                  <a:lnTo>
                    <a:pt x="148402" y="315394"/>
                  </a:lnTo>
                  <a:lnTo>
                    <a:pt x="180200" y="278885"/>
                  </a:lnTo>
                  <a:lnTo>
                    <a:pt x="213031" y="244852"/>
                  </a:lnTo>
                  <a:lnTo>
                    <a:pt x="246323" y="213292"/>
                  </a:lnTo>
                  <a:lnTo>
                    <a:pt x="279502" y="184205"/>
                  </a:lnTo>
                  <a:lnTo>
                    <a:pt x="311995" y="157590"/>
                  </a:lnTo>
                  <a:lnTo>
                    <a:pt x="343230" y="133445"/>
                  </a:lnTo>
                  <a:lnTo>
                    <a:pt x="399628" y="92560"/>
                  </a:lnTo>
                  <a:lnTo>
                    <a:pt x="423646" y="758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13384" y="1812670"/>
              <a:ext cx="4249420" cy="276225"/>
            </a:xfrm>
            <a:custGeom>
              <a:avLst/>
              <a:gdLst/>
              <a:ahLst/>
              <a:cxnLst/>
              <a:rect l="l" t="t" r="r" b="b"/>
              <a:pathLst>
                <a:path w="4249420" h="276225">
                  <a:moveTo>
                    <a:pt x="4248912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4248912" y="275844"/>
                  </a:lnTo>
                  <a:lnTo>
                    <a:pt x="424891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24890" y="2261742"/>
            <a:ext cx="29356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7180" marR="5080" indent="-28511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97815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onsentendo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all'organizzazione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operare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globale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con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imo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z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890" y="2993263"/>
            <a:ext cx="29356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180" indent="-285115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97180" algn="l"/>
                <a:tab pos="297815" algn="l"/>
                <a:tab pos="684530" algn="l"/>
                <a:tab pos="1579245" algn="l"/>
                <a:tab pos="2013585" algn="l"/>
                <a:tab pos="2788285" algn="l"/>
              </a:tabLst>
            </a:pP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Ha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rme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890" y="3175837"/>
            <a:ext cx="293624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1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mantenere</a:t>
            </a:r>
            <a:r>
              <a:rPr dirty="0" sz="1200" spc="4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4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livelli</a:t>
            </a:r>
            <a:r>
              <a:rPr dirty="0" sz="1200" spc="45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4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4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fisica</a:t>
            </a:r>
            <a:endParaRPr sz="1200">
              <a:latin typeface="Lucida Sans Unicode"/>
              <a:cs typeface="Lucida Sans Unicode"/>
            </a:endParaRPr>
          </a:p>
          <a:p>
            <a:pPr marL="29718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pan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em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75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15">
                <a:solidFill>
                  <a:srgbClr val="5C5C5C"/>
                </a:solidFill>
                <a:latin typeface="Lucida Sans Unicode"/>
                <a:cs typeface="Lucida Sans Unicode"/>
              </a:rPr>
              <a:t>-</a:t>
            </a:r>
            <a:r>
              <a:rPr dirty="0" sz="1200" spc="-80">
                <a:solidFill>
                  <a:srgbClr val="5C5C5C"/>
                </a:solidFill>
                <a:latin typeface="Lucida Sans Unicode"/>
                <a:cs typeface="Lucida Sans Unicode"/>
              </a:rPr>
              <a:t>19</a:t>
            </a:r>
            <a:r>
              <a:rPr dirty="0" sz="1200" spc="-65">
                <a:solidFill>
                  <a:srgbClr val="5C5C5C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algn="just" marL="297180" marR="6350" indent="-285115">
              <a:lnSpc>
                <a:spcPct val="100000"/>
              </a:lnSpc>
              <a:spcBef>
                <a:spcPts val="1440"/>
              </a:spcBef>
              <a:buClr>
                <a:srgbClr val="93C33C"/>
              </a:buClr>
              <a:buFont typeface="Arial MT"/>
              <a:buChar char="•"/>
              <a:tabLst>
                <a:tab pos="297815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sito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web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registrazione</a:t>
            </a:r>
            <a:r>
              <a:rPr dirty="0" sz="1200" spc="30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l'app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29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volontari,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5C5C5C"/>
                </a:solidFill>
                <a:latin typeface="Lucida Sans Unicode"/>
                <a:cs typeface="Lucida Sans Unicode"/>
              </a:rPr>
              <a:t>utilizzati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insieme,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9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creato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114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processo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890" y="4273676"/>
            <a:ext cx="293624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718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professionale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veloce,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eliminato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qualsiasi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errore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legato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alla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tempistica.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marL="297180" marR="6350" indent="-28511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97180" algn="l"/>
                <a:tab pos="297815" algn="l"/>
              </a:tabLst>
            </a:pP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2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partecipanti</a:t>
            </a:r>
            <a:r>
              <a:rPr dirty="0" sz="1200" spc="1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</a:t>
            </a:r>
            <a:r>
              <a:rPr dirty="0" sz="1200" spc="1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potuto</a:t>
            </a:r>
            <a:r>
              <a:rPr dirty="0" sz="1200" spc="1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seguire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facilmente</a:t>
            </a:r>
            <a:r>
              <a:rPr dirty="0" sz="1200" spc="1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1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17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progressi</a:t>
            </a:r>
            <a:r>
              <a:rPr dirty="0" sz="1200" spc="1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verso</a:t>
            </a:r>
            <a:r>
              <a:rPr dirty="0" sz="1200" spc="17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5C5C5C"/>
                </a:solidFill>
                <a:latin typeface="Lucida Sans Unicode"/>
                <a:cs typeface="Lucida Sans Unicode"/>
              </a:rPr>
              <a:t>gli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01058" y="2261742"/>
            <a:ext cx="26498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60730" algn="l"/>
                <a:tab pos="1071245" algn="l"/>
                <a:tab pos="1722755" algn="l"/>
                <a:tab pos="2106930" algn="l"/>
              </a:tabLst>
            </a:pP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5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fi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su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	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pr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o  </a:t>
            </a:r>
            <a:r>
              <a:rPr dirty="0" sz="1200" spc="-25">
                <a:solidFill>
                  <a:srgbClr val="5C5C5C"/>
                </a:solidFill>
                <a:latin typeface="Lucida Sans Unicode"/>
                <a:cs typeface="Lucida Sans Unicode"/>
              </a:rPr>
              <a:t>telefono.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5815" y="2810382"/>
            <a:ext cx="293497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7815" marR="5080" indent="-28575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9845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Facilità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comunicazione sia </a:t>
            </a:r>
            <a:r>
              <a:rPr dirty="0" sz="1200">
                <a:solidFill>
                  <a:srgbClr val="5C5C5C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livello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volontari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partecipanti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attraverso</a:t>
            </a:r>
            <a:r>
              <a:rPr dirty="0" sz="1200" spc="34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l'uso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5C5C5C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WhatsApp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5C5C5C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Facebook.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C33C"/>
              </a:buClr>
              <a:buFont typeface="Arial MT"/>
              <a:buChar char="•"/>
            </a:pPr>
            <a:endParaRPr sz="900">
              <a:latin typeface="Lucida Sans Unicode"/>
              <a:cs typeface="Lucida Sans Unicode"/>
            </a:endParaRPr>
          </a:p>
          <a:p>
            <a:pPr algn="just" marL="297815" marR="6350" indent="-285750">
              <a:lnSpc>
                <a:spcPct val="100000"/>
              </a:lnSpc>
              <a:spcBef>
                <a:spcPts val="5"/>
              </a:spcBef>
              <a:buClr>
                <a:srgbClr val="93C33C"/>
              </a:buClr>
              <a:buFont typeface="Arial MT"/>
              <a:buChar char="•"/>
              <a:tabLst>
                <a:tab pos="298450" algn="l"/>
              </a:tabLst>
            </a:pP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40">
                <a:solidFill>
                  <a:srgbClr val="5C5C5C"/>
                </a:solidFill>
                <a:latin typeface="Lucida Sans Unicode"/>
                <a:cs typeface="Lucida Sans Unicode"/>
              </a:rPr>
              <a:t>organizzatori degli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eventi 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hanno </a:t>
            </a:r>
            <a:r>
              <a:rPr dirty="0" sz="1200" spc="-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potuto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5C5C5C"/>
                </a:solidFill>
                <a:latin typeface="Lucida Sans Unicode"/>
                <a:cs typeface="Lucida Sans Unicode"/>
              </a:rPr>
              <a:t>reclutare</a:t>
            </a:r>
            <a:r>
              <a:rPr dirty="0" sz="1200" spc="-15">
                <a:solidFill>
                  <a:srgbClr val="5C5C5C"/>
                </a:solidFill>
                <a:latin typeface="Lucida Sans Unicode"/>
                <a:cs typeface="Lucida Sans Unicode"/>
              </a:rPr>
              <a:t> rapidamente</a:t>
            </a:r>
            <a:r>
              <a:rPr dirty="0" sz="1200" spc="-1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5C5C5C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5C5C5C"/>
                </a:solidFill>
                <a:latin typeface="Lucida Sans Unicode"/>
                <a:cs typeface="Lucida Sans Unicode"/>
              </a:rPr>
              <a:t>volontari.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12700" y="1821560"/>
            <a:ext cx="50844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 b="1" strike="sngStrike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600" spc="5" b="1" strike="sng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110" b="1" strike="sng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85" b="1" strike="sngStrike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250" b="1" strike="sng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45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30" b="1" strike="sng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" b="1" strike="sng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7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600" spc="-15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 strike="noStrike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35" b="1" strike="noStrike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30" b="1" strike="noStrike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45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5" b="1" strike="noStrike">
                <a:solidFill>
                  <a:srgbClr val="FFFFFF"/>
                </a:solidFill>
                <a:latin typeface="Arial"/>
                <a:cs typeface="Arial"/>
              </a:rPr>
              <a:t>ZIO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 strike="noStrik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 strike="noStrike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 strike="noStrike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 strike="noStrike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 strike="noStrike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0" b="1" strike="noStrike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30" b="1" strike="noStrike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80" b="1" strike="noStrike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9784" y="467867"/>
            <a:ext cx="1926336" cy="1016507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0" y="6172072"/>
            <a:ext cx="5150485" cy="276225"/>
            <a:chOff x="0" y="6172072"/>
            <a:chExt cx="5150485" cy="276225"/>
          </a:xfrm>
        </p:grpSpPr>
        <p:sp>
          <p:nvSpPr>
            <p:cNvPr id="19" name="object 19"/>
            <p:cNvSpPr/>
            <p:nvPr/>
          </p:nvSpPr>
          <p:spPr>
            <a:xfrm>
              <a:off x="0" y="6318694"/>
              <a:ext cx="1699260" cy="28575"/>
            </a:xfrm>
            <a:custGeom>
              <a:avLst/>
              <a:gdLst/>
              <a:ahLst/>
              <a:cxnLst/>
              <a:rect l="l" t="t" r="r" b="b"/>
              <a:pathLst>
                <a:path w="1699260" h="28575">
                  <a:moveTo>
                    <a:pt x="169900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99006" y="28575"/>
                  </a:lnTo>
                  <a:lnTo>
                    <a:pt x="169900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42530" y="6172085"/>
              <a:ext cx="4407535" cy="276225"/>
            </a:xfrm>
            <a:custGeom>
              <a:avLst/>
              <a:gdLst/>
              <a:ahLst/>
              <a:cxnLst/>
              <a:rect l="l" t="t" r="r" b="b"/>
              <a:pathLst>
                <a:path w="4407535" h="276225">
                  <a:moveTo>
                    <a:pt x="288023" y="0"/>
                  </a:moveTo>
                  <a:lnTo>
                    <a:pt x="236220" y="0"/>
                  </a:lnTo>
                  <a:lnTo>
                    <a:pt x="0" y="0"/>
                  </a:lnTo>
                  <a:lnTo>
                    <a:pt x="0" y="275831"/>
                  </a:lnTo>
                  <a:lnTo>
                    <a:pt x="236220" y="275831"/>
                  </a:lnTo>
                  <a:lnTo>
                    <a:pt x="288023" y="275831"/>
                  </a:lnTo>
                  <a:lnTo>
                    <a:pt x="288023" y="0"/>
                  </a:lnTo>
                  <a:close/>
                </a:path>
                <a:path w="4407535" h="276225">
                  <a:moveTo>
                    <a:pt x="1412748" y="0"/>
                  </a:moveTo>
                  <a:lnTo>
                    <a:pt x="288036" y="0"/>
                  </a:lnTo>
                  <a:lnTo>
                    <a:pt x="288036" y="275831"/>
                  </a:lnTo>
                  <a:lnTo>
                    <a:pt x="1412748" y="275831"/>
                  </a:lnTo>
                  <a:lnTo>
                    <a:pt x="1412748" y="0"/>
                  </a:lnTo>
                  <a:close/>
                </a:path>
                <a:path w="4407535" h="276225">
                  <a:moveTo>
                    <a:pt x="4407446" y="0"/>
                  </a:moveTo>
                  <a:lnTo>
                    <a:pt x="4407446" y="0"/>
                  </a:lnTo>
                  <a:lnTo>
                    <a:pt x="1412786" y="0"/>
                  </a:lnTo>
                  <a:lnTo>
                    <a:pt x="1412786" y="275831"/>
                  </a:lnTo>
                  <a:lnTo>
                    <a:pt x="4407446" y="275831"/>
                  </a:lnTo>
                  <a:lnTo>
                    <a:pt x="4407446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742530" y="6181470"/>
            <a:ext cx="44081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2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SF</a:t>
            </a:r>
            <a:r>
              <a:rPr dirty="0" sz="1600" spc="-1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6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ZI</a:t>
            </a: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18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7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600" spc="-2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1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0" b="1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pc="-45"/>
              <a:t>90</a:t>
            </a:fld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pc="-20" b="1">
                <a:latin typeface="Arial"/>
                <a:cs typeface="Arial"/>
              </a:rPr>
              <a:t>Shine </a:t>
            </a:r>
            <a:r>
              <a:rPr dirty="0" spc="-25"/>
              <a:t>strengthening</a:t>
            </a:r>
            <a:r>
              <a:rPr dirty="0" spc="-60"/>
              <a:t> </a:t>
            </a:r>
            <a:r>
              <a:rPr dirty="0" spc="-15"/>
              <a:t>female</a:t>
            </a:r>
            <a:r>
              <a:rPr dirty="0" spc="-45"/>
              <a:t> </a:t>
            </a:r>
            <a:r>
              <a:rPr dirty="0" spc="-15"/>
              <a:t>community</a:t>
            </a:r>
            <a:r>
              <a:rPr dirty="0" spc="-35"/>
              <a:t> </a:t>
            </a:r>
            <a:r>
              <a:rPr dirty="0" spc="-10"/>
              <a:t>leaders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34339" y="6752589"/>
            <a:ext cx="3054985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ha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diversi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metodi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trasformazione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migliorare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eventi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Parkrun,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tra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cui: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Un</a:t>
            </a:r>
            <a:r>
              <a:rPr dirty="0" sz="1200" spc="-5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sito</a:t>
            </a:r>
            <a:r>
              <a:rPr dirty="0" sz="1200" spc="-5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web</a:t>
            </a:r>
            <a:r>
              <a:rPr dirty="0" sz="1200" spc="-4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di</a:t>
            </a:r>
            <a:r>
              <a:rPr dirty="0" sz="1200" spc="-3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registrazione</a:t>
            </a:r>
            <a:endParaRPr sz="1200">
              <a:latin typeface="Arial"/>
              <a:cs typeface="Arial"/>
            </a:endParaRPr>
          </a:p>
          <a:p>
            <a:pPr algn="just" marL="12700" marR="635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partecipanti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registrano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partecipare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evento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utilizzando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sito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web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generare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codice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barre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unico, </a:t>
            </a:r>
            <a:r>
              <a:rPr dirty="0" sz="1200" spc="-3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può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essere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salvato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cellulare.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Questo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viene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tracciare</a:t>
            </a:r>
            <a:r>
              <a:rPr dirty="0" sz="1200" spc="2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2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</a:t>
            </a:r>
            <a:r>
              <a:rPr dirty="0" sz="1200" spc="2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partecipazione,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4339" y="8764651"/>
            <a:ext cx="305435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consentendo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all'utente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seguire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le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proprie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prestazioni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monitorarle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relazione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propri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obiettivi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personali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fitness.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51121" y="6752589"/>
            <a:ext cx="305689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5" b="1">
                <a:solidFill>
                  <a:srgbClr val="93C33C"/>
                </a:solidFill>
                <a:latin typeface="Arial"/>
                <a:cs typeface="Arial"/>
              </a:rPr>
              <a:t>U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n</a:t>
            </a:r>
            <a:r>
              <a:rPr dirty="0" sz="1200" spc="-70" b="1">
                <a:solidFill>
                  <a:srgbClr val="93C33C"/>
                </a:solidFill>
                <a:latin typeface="Arial"/>
                <a:cs typeface="Arial"/>
              </a:rPr>
              <a:t>'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a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p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p</a:t>
            </a:r>
            <a:r>
              <a:rPr dirty="0" sz="1200" spc="-6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p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20" b="1">
                <a:solidFill>
                  <a:srgbClr val="93C33C"/>
                </a:solidFill>
                <a:latin typeface="Arial"/>
                <a:cs typeface="Arial"/>
              </a:rPr>
              <a:t>r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93C33C"/>
                </a:solidFill>
                <a:latin typeface="Arial"/>
                <a:cs typeface="Arial"/>
              </a:rPr>
              <a:t>v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-25" b="1">
                <a:solidFill>
                  <a:srgbClr val="93C33C"/>
                </a:solidFill>
                <a:latin typeface="Arial"/>
                <a:cs typeface="Arial"/>
              </a:rPr>
              <a:t>l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n</a:t>
            </a:r>
            <a:r>
              <a:rPr dirty="0" sz="1200" spc="15" b="1">
                <a:solidFill>
                  <a:srgbClr val="93C33C"/>
                </a:solidFill>
                <a:latin typeface="Arial"/>
                <a:cs typeface="Arial"/>
              </a:rPr>
              <a:t>ta</a:t>
            </a:r>
            <a:r>
              <a:rPr dirty="0" sz="1200" b="1">
                <a:solidFill>
                  <a:srgbClr val="93C33C"/>
                </a:solidFill>
                <a:latin typeface="Arial"/>
                <a:cs typeface="Arial"/>
              </a:rPr>
              <a:t>r</a:t>
            </a:r>
            <a:r>
              <a:rPr dirty="0" sz="1200" spc="-30" b="1">
                <a:solidFill>
                  <a:srgbClr val="93C33C"/>
                </a:solidFill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Ut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sie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ai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ogni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corridore,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volontari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utilizzano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l'app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Volunteer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gestire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l'evento,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registrando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tempi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precisi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sio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bar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135" b="1">
                <a:solidFill>
                  <a:srgbClr val="93C33C"/>
                </a:solidFill>
                <a:latin typeface="Arial"/>
                <a:cs typeface="Arial"/>
              </a:rPr>
              <a:t>S</a:t>
            </a:r>
            <a:r>
              <a:rPr dirty="0" sz="1200" spc="-5" b="1">
                <a:solidFill>
                  <a:srgbClr val="93C33C"/>
                </a:solidFill>
                <a:latin typeface="Arial"/>
                <a:cs typeface="Arial"/>
              </a:rPr>
              <a:t>o</a:t>
            </a:r>
            <a:r>
              <a:rPr dirty="0" sz="1200" spc="-85" b="1">
                <a:solidFill>
                  <a:srgbClr val="93C33C"/>
                </a:solidFill>
                <a:latin typeface="Arial"/>
                <a:cs typeface="Arial"/>
              </a:rPr>
              <a:t>c</a:t>
            </a:r>
            <a:r>
              <a:rPr dirty="0" sz="1200" spc="-20" b="1">
                <a:solidFill>
                  <a:srgbClr val="93C33C"/>
                </a:solidFill>
                <a:latin typeface="Arial"/>
                <a:cs typeface="Arial"/>
              </a:rPr>
              <a:t>ial</a:t>
            </a:r>
            <a:r>
              <a:rPr dirty="0" sz="1200" spc="-60" b="1">
                <a:solidFill>
                  <a:srgbClr val="93C33C"/>
                </a:solidFill>
                <a:latin typeface="Arial"/>
                <a:cs typeface="Arial"/>
              </a:rPr>
              <a:t> </a:t>
            </a:r>
            <a:r>
              <a:rPr dirty="0" sz="1200" spc="85" b="1">
                <a:solidFill>
                  <a:srgbClr val="93C33C"/>
                </a:solidFill>
                <a:latin typeface="Arial"/>
                <a:cs typeface="Arial"/>
              </a:rPr>
              <a:t>M</a:t>
            </a:r>
            <a:r>
              <a:rPr dirty="0" sz="1200" spc="10" b="1">
                <a:solidFill>
                  <a:srgbClr val="93C33C"/>
                </a:solidFill>
                <a:latin typeface="Arial"/>
                <a:cs typeface="Arial"/>
              </a:rPr>
              <a:t>e</a:t>
            </a:r>
            <a:r>
              <a:rPr dirty="0" sz="1200" spc="5" b="1">
                <a:solidFill>
                  <a:srgbClr val="93C33C"/>
                </a:solidFill>
                <a:latin typeface="Arial"/>
                <a:cs typeface="Arial"/>
              </a:rPr>
              <a:t>d</a:t>
            </a:r>
            <a:r>
              <a:rPr dirty="0" sz="1200" spc="-15" b="1">
                <a:solidFill>
                  <a:srgbClr val="93C33C"/>
                </a:solidFill>
                <a:latin typeface="Arial"/>
                <a:cs typeface="Arial"/>
              </a:rPr>
              <a:t>ia</a:t>
            </a:r>
            <a:endParaRPr sz="1200">
              <a:latin typeface="Arial"/>
              <a:cs typeface="Arial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Il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team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Parkrun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Derrynoid</a:t>
            </a:r>
            <a:r>
              <a:rPr dirty="0" sz="1200" spc="3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utilizza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WhatsApp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Facebook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comunicare tra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loro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con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la comunità.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Vengono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utilizzati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comunicare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orari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inizio,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 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aggiornamenti,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risultati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degli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eventi,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condividere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notizie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festeggiamenti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per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iama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tar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346" y="10321452"/>
            <a:ext cx="833119" cy="12065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700" spc="-75" b="1">
                <a:solidFill>
                  <a:srgbClr val="5C5C5C"/>
                </a:solidFill>
                <a:latin typeface="Arial"/>
                <a:cs typeface="Arial"/>
              </a:rPr>
              <a:t>S</a:t>
            </a:r>
            <a:r>
              <a:rPr dirty="0" sz="700" spc="10" b="1">
                <a:solidFill>
                  <a:srgbClr val="5C5C5C"/>
                </a:solidFill>
                <a:latin typeface="Arial"/>
                <a:cs typeface="Arial"/>
              </a:rPr>
              <a:t>h</a:t>
            </a: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i</a:t>
            </a:r>
            <a:r>
              <a:rPr dirty="0" sz="700" spc="-5" b="1">
                <a:solidFill>
                  <a:srgbClr val="5C5C5C"/>
                </a:solidFill>
                <a:latin typeface="Arial"/>
                <a:cs typeface="Arial"/>
              </a:rPr>
              <a:t>n</a:t>
            </a:r>
            <a:r>
              <a:rPr dirty="0" sz="700" b="1">
                <a:solidFill>
                  <a:srgbClr val="5C5C5C"/>
                </a:solidFill>
                <a:latin typeface="Arial"/>
                <a:cs typeface="Arial"/>
              </a:rPr>
              <a:t>e</a:t>
            </a: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7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7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7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h</a:t>
            </a:r>
            <a:r>
              <a:rPr dirty="0" sz="7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7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700" spc="-2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700" spc="-60">
                <a:solidFill>
                  <a:srgbClr val="5C5C5C"/>
                </a:solidFill>
                <a:latin typeface="Lucida Sans Unicode"/>
                <a:cs typeface="Lucida Sans Unicode"/>
              </a:rPr>
              <a:t>g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8412" y="10314837"/>
            <a:ext cx="112903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f</a:t>
            </a:r>
            <a:r>
              <a:rPr dirty="0" sz="7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ma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7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c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ommu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n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i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t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y</a:t>
            </a:r>
            <a:r>
              <a:rPr dirty="0" sz="700" spc="-3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l</a:t>
            </a:r>
            <a:r>
              <a:rPr dirty="0" sz="7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700" spc="-5">
                <a:solidFill>
                  <a:srgbClr val="5C5C5C"/>
                </a:solidFill>
                <a:latin typeface="Lucida Sans Unicode"/>
                <a:cs typeface="Lucida Sans Unicode"/>
              </a:rPr>
              <a:t>a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d</a:t>
            </a:r>
            <a:r>
              <a:rPr dirty="0" sz="700">
                <a:solidFill>
                  <a:srgbClr val="5C5C5C"/>
                </a:solidFill>
                <a:latin typeface="Lucida Sans Unicode"/>
                <a:cs typeface="Lucida Sans Unicode"/>
              </a:rPr>
              <a:t>e</a:t>
            </a:r>
            <a:r>
              <a:rPr dirty="0" sz="700" spc="-5">
                <a:solidFill>
                  <a:srgbClr val="5C5C5C"/>
                </a:solidFill>
                <a:latin typeface="Lucida Sans Unicode"/>
                <a:cs typeface="Lucida Sans Unicode"/>
              </a:rPr>
              <a:t>r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56911"/>
            <a:ext cx="4909185" cy="5664200"/>
            <a:chOff x="0" y="4756911"/>
            <a:chExt cx="4909185" cy="5664200"/>
          </a:xfrm>
        </p:grpSpPr>
        <p:sp>
          <p:nvSpPr>
            <p:cNvPr id="5" name="object 5"/>
            <p:cNvSpPr/>
            <p:nvPr/>
          </p:nvSpPr>
          <p:spPr>
            <a:xfrm>
              <a:off x="12953" y="10391394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5655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5" y="10242803"/>
              <a:ext cx="80772" cy="1478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56911"/>
              <a:ext cx="4885943" cy="5664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19" y="5370575"/>
              <a:ext cx="4895215" cy="2386965"/>
            </a:xfrm>
            <a:custGeom>
              <a:avLst/>
              <a:gdLst/>
              <a:ahLst/>
              <a:cxnLst/>
              <a:rect l="l" t="t" r="r" b="b"/>
              <a:pathLst>
                <a:path w="4895215" h="2386965">
                  <a:moveTo>
                    <a:pt x="0" y="0"/>
                  </a:moveTo>
                  <a:lnTo>
                    <a:pt x="542849" y="0"/>
                  </a:lnTo>
                </a:path>
                <a:path w="4895215" h="2386965">
                  <a:moveTo>
                    <a:pt x="4895215" y="2386584"/>
                  </a:moveTo>
                  <a:lnTo>
                    <a:pt x="0" y="2386584"/>
                  </a:lnTo>
                </a:path>
              </a:pathLst>
            </a:custGeom>
            <a:ln w="127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0468" y="5115813"/>
              <a:ext cx="1621790" cy="276225"/>
            </a:xfrm>
            <a:custGeom>
              <a:avLst/>
              <a:gdLst/>
              <a:ahLst/>
              <a:cxnLst/>
              <a:rect l="l" t="t" r="r" b="b"/>
              <a:pathLst>
                <a:path w="1621789" h="276225">
                  <a:moveTo>
                    <a:pt x="1621472" y="0"/>
                  </a:moveTo>
                  <a:lnTo>
                    <a:pt x="1568196" y="0"/>
                  </a:lnTo>
                  <a:lnTo>
                    <a:pt x="51816" y="0"/>
                  </a:lnTo>
                  <a:lnTo>
                    <a:pt x="0" y="0"/>
                  </a:lnTo>
                  <a:lnTo>
                    <a:pt x="0" y="275844"/>
                  </a:lnTo>
                  <a:lnTo>
                    <a:pt x="51816" y="275844"/>
                  </a:lnTo>
                  <a:lnTo>
                    <a:pt x="1568145" y="275844"/>
                  </a:lnTo>
                  <a:lnTo>
                    <a:pt x="1621472" y="275844"/>
                  </a:lnTo>
                  <a:lnTo>
                    <a:pt x="1621472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079360" y="10287406"/>
            <a:ext cx="126364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>
                <a:solidFill>
                  <a:srgbClr val="5C5C5C"/>
                </a:solidFill>
                <a:latin typeface="Lucida Sans Unicode"/>
                <a:cs typeface="Lucida Sans Unicode"/>
              </a:rPr>
              <a:t>98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028" y="435610"/>
            <a:ext cx="2647950" cy="66548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75"/>
              </a:spcBef>
            </a:pP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Suggerimenti</a:t>
            </a:r>
            <a:r>
              <a:rPr dirty="0" sz="2200" spc="-9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20" b="1">
                <a:solidFill>
                  <a:srgbClr val="853693"/>
                </a:solidFill>
                <a:latin typeface="Arial"/>
                <a:cs typeface="Arial"/>
              </a:rPr>
              <a:t>per</a:t>
            </a:r>
            <a:r>
              <a:rPr dirty="0" sz="22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80" b="1">
                <a:solidFill>
                  <a:srgbClr val="853693"/>
                </a:solidFill>
                <a:latin typeface="Arial"/>
                <a:cs typeface="Arial"/>
              </a:rPr>
              <a:t>gli </a:t>
            </a:r>
            <a:r>
              <a:rPr dirty="0" sz="2200" spc="-60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60" b="1">
                <a:solidFill>
                  <a:srgbClr val="853693"/>
                </a:solidFill>
                <a:latin typeface="Arial"/>
                <a:cs typeface="Arial"/>
              </a:rPr>
              <a:t>Eventi</a:t>
            </a:r>
            <a:r>
              <a:rPr dirty="0" sz="22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200" spc="-35" b="1">
                <a:solidFill>
                  <a:srgbClr val="853693"/>
                </a:solidFill>
                <a:latin typeface="Arial"/>
                <a:cs typeface="Arial"/>
              </a:rPr>
              <a:t>Digitali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4176" y="1488185"/>
            <a:ext cx="5894070" cy="139636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just" marL="12700" marR="5080">
              <a:lnSpc>
                <a:spcPct val="77500"/>
              </a:lnSpc>
              <a:spcBef>
                <a:spcPts val="480"/>
              </a:spcBef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La pandemia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 Covid-19 ha 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fatto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sì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che</a:t>
            </a:r>
            <a:r>
              <a:rPr dirty="0" sz="1400" spc="30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tutti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fossero</a:t>
            </a:r>
            <a:r>
              <a:rPr dirty="0" sz="1400" spc="2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casa e, per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un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po',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gli 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eventi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digitali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sono diventati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norma. </a:t>
            </a:r>
            <a:r>
              <a:rPr dirty="0" sz="1400" spc="-20">
                <a:solidFill>
                  <a:srgbClr val="5C5C5C"/>
                </a:solidFill>
                <a:latin typeface="Calibri"/>
                <a:cs typeface="Calibri"/>
              </a:rPr>
              <a:t>Tuttavia,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molte organizzazioni hanno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ora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compreso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il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valore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degli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eventi</a:t>
            </a:r>
            <a:r>
              <a:rPr dirty="0" sz="1400" spc="3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digitali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continuano</a:t>
            </a:r>
            <a:r>
              <a:rPr dirty="0" sz="1400" spc="2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ad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abbracciarli.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Calibri"/>
              <a:cs typeface="Calibri"/>
            </a:endParaRPr>
          </a:p>
          <a:p>
            <a:pPr algn="just" marL="12700" marR="6350">
              <a:lnSpc>
                <a:spcPct val="77400"/>
              </a:lnSpc>
            </a:pP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casi di studio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presentati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in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questa sezione hanno evidenziato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come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l'uso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una 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tecnologia semplice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e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facilmente</a:t>
            </a:r>
            <a:r>
              <a:rPr dirty="0" sz="1400" spc="29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disponibile abbia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permesso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alle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organizzazioni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 utilizzare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gli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eventi digitali per raggiungere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loro obiettivi, sostenere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loro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utenti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raggiungere</a:t>
            </a:r>
            <a:r>
              <a:rPr dirty="0" sz="1400" spc="2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un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pubblico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più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ampio.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1" y="646937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5" h="0">
                <a:moveTo>
                  <a:pt x="63422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3C33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37768" y="5124652"/>
            <a:ext cx="3589020" cy="258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4135">
              <a:lnSpc>
                <a:spcPct val="100000"/>
              </a:lnSpc>
              <a:spcBef>
                <a:spcPts val="95"/>
              </a:spcBef>
              <a:tabLst>
                <a:tab pos="3575685" algn="l"/>
              </a:tabLst>
            </a:pPr>
            <a:r>
              <a:rPr dirty="0" sz="1600" spc="-40" b="1">
                <a:solidFill>
                  <a:srgbClr val="FFFFFF"/>
                </a:solidFill>
                <a:latin typeface="Arial"/>
                <a:cs typeface="Arial"/>
              </a:rPr>
              <a:t>INFORMAZIONE</a:t>
            </a:r>
            <a:r>
              <a:rPr dirty="0" sz="1600" spc="-40" b="1">
                <a:solidFill>
                  <a:srgbClr val="93C33C"/>
                </a:solidFill>
                <a:latin typeface="Arial"/>
                <a:cs typeface="Arial"/>
              </a:rPr>
              <a:t>.</a:t>
            </a:r>
            <a:r>
              <a:rPr dirty="0" u="dash" sz="1600" spc="-30" b="1">
                <a:solidFill>
                  <a:srgbClr val="93C33C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600" b="1">
                <a:solidFill>
                  <a:srgbClr val="93C33C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  <a:p>
            <a:pPr marL="241300" marR="248920" indent="-229235">
              <a:lnSpc>
                <a:spcPct val="100000"/>
              </a:lnSpc>
              <a:spcBef>
                <a:spcPts val="980"/>
              </a:spcBef>
              <a:buClr>
                <a:srgbClr val="93C33C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sit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web 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disponibili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gratuitamente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che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consentono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alle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organizzazioni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gestire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eventi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digitali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241300" marR="227965" indent="-22923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gia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ò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30">
                <a:solidFill>
                  <a:srgbClr val="FFFFFF"/>
                </a:solidFill>
                <a:latin typeface="Lucida Sans Unicode"/>
                <a:cs typeface="Lucida Sans Unicode"/>
              </a:rPr>
              <a:t>zz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 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mi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er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d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esemp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il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tempismo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è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importante.</a:t>
            </a:r>
            <a:endParaRPr sz="1200">
              <a:latin typeface="Lucida Sans Unicode"/>
              <a:cs typeface="Lucida Sans Unicode"/>
            </a:endParaRPr>
          </a:p>
          <a:p>
            <a:pPr marL="241300" marR="227965" indent="-229235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tecnologia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consente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una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migliore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mu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ica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gli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ess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di 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ers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0468" y="7859014"/>
            <a:ext cx="838200" cy="276225"/>
          </a:xfrm>
          <a:prstGeom prst="rect">
            <a:avLst/>
          </a:prstGeom>
          <a:solidFill>
            <a:srgbClr val="93C33C"/>
          </a:solidFill>
        </p:spPr>
        <p:txBody>
          <a:bodyPr wrap="square" lIns="0" tIns="215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70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AZIONE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7768" y="8236077"/>
            <a:ext cx="332105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9235" marR="254000" indent="-217170">
              <a:lnSpc>
                <a:spcPct val="100000"/>
              </a:lnSpc>
              <a:spcBef>
                <a:spcPts val="100"/>
              </a:spcBef>
              <a:buClr>
                <a:srgbClr val="93C33C"/>
              </a:buClr>
              <a:buFont typeface="Arial MT"/>
              <a:buChar char="•"/>
              <a:tabLst>
                <a:tab pos="229235" algn="l"/>
                <a:tab pos="229870" algn="l"/>
              </a:tabLst>
            </a:pP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Pe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forma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ge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gi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sul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tate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q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esti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sit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web:</a:t>
            </a:r>
            <a:endParaRPr sz="1200">
              <a:latin typeface="Lucida Sans Unicode"/>
              <a:cs typeface="Lucida Sans Unicode"/>
            </a:endParaRPr>
          </a:p>
          <a:p>
            <a:pPr marL="229235" indent="-21717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9235" algn="l"/>
                <a:tab pos="229870" algn="l"/>
              </a:tabLst>
            </a:pP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Soci</a:t>
            </a:r>
            <a:r>
              <a:rPr dirty="0" u="sng" sz="1200" spc="-3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4"/>
              </a:rPr>
              <a:t>o</a:t>
            </a:r>
            <a:r>
              <a:rPr dirty="0" sz="1200" spc="-90">
                <a:solidFill>
                  <a:srgbClr val="93C33C"/>
                </a:solidFill>
                <a:latin typeface="Lucida Sans Unicode"/>
                <a:cs typeface="Lucida Sans Unicode"/>
              </a:rPr>
              <a:t>,</a:t>
            </a:r>
            <a:r>
              <a:rPr dirty="0" sz="1200" spc="-50">
                <a:solidFill>
                  <a:srgbClr val="93C33C"/>
                </a:solidFill>
                <a:latin typeface="Lucida Sans Unicode"/>
                <a:cs typeface="Lucida Sans Unicode"/>
              </a:rPr>
              <a:t> </a:t>
            </a:r>
            <a:r>
              <a:rPr dirty="0" u="sng" sz="1200" spc="-7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A</a:t>
            </a:r>
            <a:r>
              <a:rPr dirty="0" u="sng" sz="1200" spc="-4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ll</a:t>
            </a:r>
            <a:r>
              <a:rPr dirty="0" u="sng" sz="1200" spc="-6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sng" sz="1200" spc="-4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i</a:t>
            </a:r>
            <a:r>
              <a:rPr dirty="0" u="sng" sz="1200" spc="-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n</a:t>
            </a:r>
            <a:r>
              <a:rPr dirty="0" u="sng" sz="1200" spc="-8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t</a:t>
            </a:r>
            <a:r>
              <a:rPr dirty="0" u="sng" sz="1200" spc="-3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h</a:t>
            </a:r>
            <a:r>
              <a:rPr dirty="0" u="sng" sz="120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e</a:t>
            </a:r>
            <a:r>
              <a:rPr dirty="0" u="sng" sz="1200" spc="-6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Lo</a:t>
            </a:r>
            <a:r>
              <a:rPr dirty="0" u="sng" sz="1200" spc="-2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o</a:t>
            </a:r>
            <a:r>
              <a:rPr dirty="0" u="sng" sz="1200" spc="-2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p</a:t>
            </a:r>
            <a:r>
              <a:rPr dirty="0" u="sng" sz="1200" spc="-5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&amp;</a:t>
            </a:r>
            <a:r>
              <a:rPr dirty="0" u="sng" sz="1200" spc="10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N</a:t>
            </a:r>
            <a:r>
              <a:rPr dirty="0" u="sng" sz="1200" spc="-1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un</a:t>
            </a:r>
            <a:r>
              <a:rPr dirty="0" u="sng" sz="1200" spc="-35">
                <a:solidFill>
                  <a:srgbClr val="93C33C"/>
                </a:solidFill>
                <a:uFill>
                  <a:solidFill>
                    <a:srgbClr val="93C33C"/>
                  </a:solidFill>
                </a:uFill>
                <a:latin typeface="Lucida Sans Unicode"/>
                <a:cs typeface="Lucida Sans Unicode"/>
                <a:hlinkClick r:id="rId6"/>
              </a:rPr>
              <a:t>ify</a:t>
            </a:r>
            <a:endParaRPr sz="1200">
              <a:latin typeface="Lucida Sans Unicode"/>
              <a:cs typeface="Lucida Sans Unicode"/>
            </a:endParaRPr>
          </a:p>
          <a:p>
            <a:pPr marL="229235" marR="5080" indent="-21717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9235" algn="l"/>
                <a:tab pos="229870" algn="l"/>
              </a:tabLst>
            </a:pPr>
            <a:r>
              <a:rPr dirty="0" sz="1200" spc="-16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85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izza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zi</a:t>
            </a:r>
            <a:r>
              <a:rPr dirty="0" sz="1200" spc="-9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organizzato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evento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digitale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chiedete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 </a:t>
            </a:r>
            <a:r>
              <a:rPr dirty="0" sz="1200" spc="-3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lo</a:t>
            </a:r>
            <a:r>
              <a:rPr dirty="0" sz="12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nn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f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229235" marR="205104" indent="-217170">
              <a:lnSpc>
                <a:spcPct val="100000"/>
              </a:lnSpc>
              <a:buClr>
                <a:srgbClr val="93C33C"/>
              </a:buClr>
              <a:buFont typeface="Arial MT"/>
              <a:buChar char="•"/>
              <a:tabLst>
                <a:tab pos="229235" algn="l"/>
                <a:tab pos="229870" algn="l"/>
              </a:tabLst>
            </a:pP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side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v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str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u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soste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te</a:t>
            </a:r>
            <a:r>
              <a:rPr dirty="0"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dirty="0" sz="1200" spc="-4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ti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 spc="-45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dirty="0" sz="1200" spc="-15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e  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potrebbero</a:t>
            </a:r>
            <a:r>
              <a:rPr dirty="0" sz="12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Lucida Sans Unicode"/>
                <a:cs typeface="Lucida Sans Unicode"/>
              </a:rPr>
              <a:t>interessarli.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20311" y="3378707"/>
            <a:ext cx="3538728" cy="404012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646" y="10314837"/>
            <a:ext cx="19818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20" b="1">
                <a:solidFill>
                  <a:srgbClr val="5C5C5C"/>
                </a:solidFill>
                <a:latin typeface="Arial"/>
                <a:cs typeface="Arial"/>
              </a:rPr>
              <a:t>Shine</a:t>
            </a:r>
            <a:r>
              <a:rPr dirty="0" sz="700" spc="-1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5C5C5C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700" spc="-6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female</a:t>
            </a:r>
            <a:r>
              <a:rPr dirty="0" sz="700" spc="-45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5">
                <a:solidFill>
                  <a:srgbClr val="5C5C5C"/>
                </a:solidFill>
                <a:latin typeface="Lucida Sans Unicode"/>
                <a:cs typeface="Lucida Sans Unicode"/>
              </a:rPr>
              <a:t>community</a:t>
            </a:r>
            <a:r>
              <a:rPr dirty="0" sz="700" spc="-30">
                <a:solidFill>
                  <a:srgbClr val="5C5C5C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0">
                <a:solidFill>
                  <a:srgbClr val="5C5C5C"/>
                </a:solidFill>
                <a:latin typeface="Lucida Sans Unicode"/>
                <a:cs typeface="Lucida Sans Unicode"/>
              </a:rPr>
              <a:t>leaders</a:t>
            </a:r>
            <a:endParaRPr sz="7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" y="10032491"/>
            <a:ext cx="3945254" cy="368935"/>
            <a:chOff x="12953" y="10032491"/>
            <a:chExt cx="3945254" cy="368935"/>
          </a:xfrm>
        </p:grpSpPr>
        <p:sp>
          <p:nvSpPr>
            <p:cNvPr id="4" name="object 4"/>
            <p:cNvSpPr/>
            <p:nvPr/>
          </p:nvSpPr>
          <p:spPr>
            <a:xfrm>
              <a:off x="12953" y="10391393"/>
              <a:ext cx="3945254" cy="0"/>
            </a:xfrm>
            <a:custGeom>
              <a:avLst/>
              <a:gdLst/>
              <a:ahLst/>
              <a:cxnLst/>
              <a:rect l="l" t="t" r="r" b="b"/>
              <a:pathLst>
                <a:path w="3945254" h="0">
                  <a:moveTo>
                    <a:pt x="0" y="0"/>
                  </a:moveTo>
                  <a:lnTo>
                    <a:pt x="3945001" y="0"/>
                  </a:lnTo>
                </a:path>
              </a:pathLst>
            </a:custGeom>
            <a:ln w="19050">
              <a:solidFill>
                <a:srgbClr val="93C3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5656" y="10032491"/>
              <a:ext cx="196850" cy="358140"/>
            </a:xfrm>
            <a:custGeom>
              <a:avLst/>
              <a:gdLst/>
              <a:ahLst/>
              <a:cxnLst/>
              <a:rect l="l" t="t" r="r" b="b"/>
              <a:pathLst>
                <a:path w="196850" h="358140">
                  <a:moveTo>
                    <a:pt x="0" y="33477"/>
                  </a:moveTo>
                  <a:lnTo>
                    <a:pt x="85" y="129070"/>
                  </a:lnTo>
                  <a:lnTo>
                    <a:pt x="26446" y="195533"/>
                  </a:lnTo>
                  <a:lnTo>
                    <a:pt x="91249" y="226428"/>
                  </a:lnTo>
                  <a:lnTo>
                    <a:pt x="91249" y="358140"/>
                  </a:lnTo>
                  <a:lnTo>
                    <a:pt x="105346" y="358140"/>
                  </a:lnTo>
                  <a:lnTo>
                    <a:pt x="105346" y="226860"/>
                  </a:lnTo>
                  <a:lnTo>
                    <a:pt x="140992" y="217406"/>
                  </a:lnTo>
                  <a:lnTo>
                    <a:pt x="147910" y="212331"/>
                  </a:lnTo>
                  <a:lnTo>
                    <a:pt x="97853" y="212331"/>
                  </a:lnTo>
                  <a:lnTo>
                    <a:pt x="87260" y="210170"/>
                  </a:lnTo>
                  <a:lnTo>
                    <a:pt x="78568" y="204292"/>
                  </a:lnTo>
                  <a:lnTo>
                    <a:pt x="74466" y="198234"/>
                  </a:lnTo>
                  <a:lnTo>
                    <a:pt x="58623" y="198234"/>
                  </a:lnTo>
                  <a:lnTo>
                    <a:pt x="49415" y="188894"/>
                  </a:lnTo>
                  <a:lnTo>
                    <a:pt x="42481" y="177695"/>
                  </a:lnTo>
                  <a:lnTo>
                    <a:pt x="40284" y="171361"/>
                  </a:lnTo>
                  <a:lnTo>
                    <a:pt x="25565" y="171361"/>
                  </a:lnTo>
                  <a:lnTo>
                    <a:pt x="13725" y="129070"/>
                  </a:lnTo>
                  <a:lnTo>
                    <a:pt x="13665" y="56388"/>
                  </a:lnTo>
                  <a:lnTo>
                    <a:pt x="41140" y="56388"/>
                  </a:lnTo>
                  <a:lnTo>
                    <a:pt x="36791" y="53507"/>
                  </a:lnTo>
                  <a:lnTo>
                    <a:pt x="23691" y="45651"/>
                  </a:lnTo>
                  <a:lnTo>
                    <a:pt x="14392" y="40522"/>
                  </a:lnTo>
                  <a:lnTo>
                    <a:pt x="10134" y="38328"/>
                  </a:lnTo>
                  <a:lnTo>
                    <a:pt x="0" y="33477"/>
                  </a:lnTo>
                  <a:close/>
                </a:path>
                <a:path w="196850" h="358140">
                  <a:moveTo>
                    <a:pt x="114808" y="122021"/>
                  </a:moveTo>
                  <a:lnTo>
                    <a:pt x="97853" y="122021"/>
                  </a:lnTo>
                  <a:lnTo>
                    <a:pt x="108855" y="136698"/>
                  </a:lnTo>
                  <a:lnTo>
                    <a:pt x="117440" y="151980"/>
                  </a:lnTo>
                  <a:lnTo>
                    <a:pt x="123145" y="168175"/>
                  </a:lnTo>
                  <a:lnTo>
                    <a:pt x="125183" y="185013"/>
                  </a:lnTo>
                  <a:lnTo>
                    <a:pt x="123020" y="195786"/>
                  </a:lnTo>
                  <a:lnTo>
                    <a:pt x="117138" y="204454"/>
                  </a:lnTo>
                  <a:lnTo>
                    <a:pt x="108446" y="210231"/>
                  </a:lnTo>
                  <a:lnTo>
                    <a:pt x="97853" y="212331"/>
                  </a:lnTo>
                  <a:lnTo>
                    <a:pt x="147910" y="212331"/>
                  </a:lnTo>
                  <a:lnTo>
                    <a:pt x="167126" y="198234"/>
                  </a:lnTo>
                  <a:lnTo>
                    <a:pt x="136651" y="198234"/>
                  </a:lnTo>
                  <a:lnTo>
                    <a:pt x="137972" y="194271"/>
                  </a:lnTo>
                  <a:lnTo>
                    <a:pt x="138849" y="189865"/>
                  </a:lnTo>
                  <a:lnTo>
                    <a:pt x="138849" y="185013"/>
                  </a:lnTo>
                  <a:lnTo>
                    <a:pt x="136500" y="165784"/>
                  </a:lnTo>
                  <a:lnTo>
                    <a:pt x="136384" y="165090"/>
                  </a:lnTo>
                  <a:lnTo>
                    <a:pt x="129757" y="146302"/>
                  </a:lnTo>
                  <a:lnTo>
                    <a:pt x="119694" y="128454"/>
                  </a:lnTo>
                  <a:lnTo>
                    <a:pt x="114808" y="122021"/>
                  </a:lnTo>
                  <a:close/>
                </a:path>
                <a:path w="196850" h="358140">
                  <a:moveTo>
                    <a:pt x="78906" y="84582"/>
                  </a:moveTo>
                  <a:lnTo>
                    <a:pt x="56857" y="84582"/>
                  </a:lnTo>
                  <a:lnTo>
                    <a:pt x="64847" y="90766"/>
                  </a:lnTo>
                  <a:lnTo>
                    <a:pt x="72839" y="97405"/>
                  </a:lnTo>
                  <a:lnTo>
                    <a:pt x="80666" y="104459"/>
                  </a:lnTo>
                  <a:lnTo>
                    <a:pt x="88163" y="111887"/>
                  </a:lnTo>
                  <a:lnTo>
                    <a:pt x="75580" y="128642"/>
                  </a:lnTo>
                  <a:lnTo>
                    <a:pt x="65517" y="146469"/>
                  </a:lnTo>
                  <a:lnTo>
                    <a:pt x="58889" y="165158"/>
                  </a:lnTo>
                  <a:lnTo>
                    <a:pt x="58782" y="165784"/>
                  </a:lnTo>
                  <a:lnTo>
                    <a:pt x="56426" y="185013"/>
                  </a:lnTo>
                  <a:lnTo>
                    <a:pt x="56506" y="189865"/>
                  </a:lnTo>
                  <a:lnTo>
                    <a:pt x="57302" y="194271"/>
                  </a:lnTo>
                  <a:lnTo>
                    <a:pt x="58623" y="198234"/>
                  </a:lnTo>
                  <a:lnTo>
                    <a:pt x="74466" y="198234"/>
                  </a:lnTo>
                  <a:lnTo>
                    <a:pt x="72686" y="195604"/>
                  </a:lnTo>
                  <a:lnTo>
                    <a:pt x="70523" y="185013"/>
                  </a:lnTo>
                  <a:lnTo>
                    <a:pt x="72562" y="168357"/>
                  </a:lnTo>
                  <a:lnTo>
                    <a:pt x="78239" y="152198"/>
                  </a:lnTo>
                  <a:lnTo>
                    <a:pt x="86936" y="136637"/>
                  </a:lnTo>
                  <a:lnTo>
                    <a:pt x="97853" y="122021"/>
                  </a:lnTo>
                  <a:lnTo>
                    <a:pt x="114808" y="122021"/>
                  </a:lnTo>
                  <a:lnTo>
                    <a:pt x="107111" y="111887"/>
                  </a:lnTo>
                  <a:lnTo>
                    <a:pt x="114275" y="104783"/>
                  </a:lnTo>
                  <a:lnTo>
                    <a:pt x="117629" y="101752"/>
                  </a:lnTo>
                  <a:lnTo>
                    <a:pt x="97421" y="101752"/>
                  </a:lnTo>
                  <a:lnTo>
                    <a:pt x="89077" y="93674"/>
                  </a:lnTo>
                  <a:lnTo>
                    <a:pt x="80610" y="86010"/>
                  </a:lnTo>
                  <a:lnTo>
                    <a:pt x="78906" y="84582"/>
                  </a:lnTo>
                  <a:close/>
                </a:path>
                <a:path w="196850" h="358140">
                  <a:moveTo>
                    <a:pt x="152220" y="85458"/>
                  </a:moveTo>
                  <a:lnTo>
                    <a:pt x="137083" y="85458"/>
                  </a:lnTo>
                  <a:lnTo>
                    <a:pt x="145484" y="102778"/>
                  </a:lnTo>
                  <a:lnTo>
                    <a:pt x="152352" y="119932"/>
                  </a:lnTo>
                  <a:lnTo>
                    <a:pt x="156986" y="136257"/>
                  </a:lnTo>
                  <a:lnTo>
                    <a:pt x="158667" y="150929"/>
                  </a:lnTo>
                  <a:lnTo>
                    <a:pt x="158566" y="152198"/>
                  </a:lnTo>
                  <a:lnTo>
                    <a:pt x="157165" y="165090"/>
                  </a:lnTo>
                  <a:lnTo>
                    <a:pt x="152793" y="177806"/>
                  </a:lnTo>
                  <a:lnTo>
                    <a:pt x="145859" y="188950"/>
                  </a:lnTo>
                  <a:lnTo>
                    <a:pt x="136651" y="198234"/>
                  </a:lnTo>
                  <a:lnTo>
                    <a:pt x="167126" y="198234"/>
                  </a:lnTo>
                  <a:lnTo>
                    <a:pt x="169983" y="196138"/>
                  </a:lnTo>
                  <a:lnTo>
                    <a:pt x="185602" y="171805"/>
                  </a:lnTo>
                  <a:lnTo>
                    <a:pt x="170154" y="171805"/>
                  </a:lnTo>
                  <a:lnTo>
                    <a:pt x="171864" y="165784"/>
                  </a:lnTo>
                  <a:lnTo>
                    <a:pt x="171975" y="165090"/>
                  </a:lnTo>
                  <a:lnTo>
                    <a:pt x="172796" y="158584"/>
                  </a:lnTo>
                  <a:lnTo>
                    <a:pt x="172677" y="150929"/>
                  </a:lnTo>
                  <a:lnTo>
                    <a:pt x="170867" y="134840"/>
                  </a:lnTo>
                  <a:lnTo>
                    <a:pt x="165631" y="116297"/>
                  </a:lnTo>
                  <a:lnTo>
                    <a:pt x="157917" y="97091"/>
                  </a:lnTo>
                  <a:lnTo>
                    <a:pt x="152220" y="85458"/>
                  </a:lnTo>
                  <a:close/>
                </a:path>
                <a:path w="196850" h="358140">
                  <a:moveTo>
                    <a:pt x="196595" y="56832"/>
                  </a:moveTo>
                  <a:lnTo>
                    <a:pt x="182054" y="56832"/>
                  </a:lnTo>
                  <a:lnTo>
                    <a:pt x="182023" y="129070"/>
                  </a:lnTo>
                  <a:lnTo>
                    <a:pt x="181248" y="140267"/>
                  </a:lnTo>
                  <a:lnTo>
                    <a:pt x="178973" y="151091"/>
                  </a:lnTo>
                  <a:lnTo>
                    <a:pt x="178856" y="151536"/>
                  </a:lnTo>
                  <a:lnTo>
                    <a:pt x="175175" y="161899"/>
                  </a:lnTo>
                  <a:lnTo>
                    <a:pt x="170154" y="171805"/>
                  </a:lnTo>
                  <a:lnTo>
                    <a:pt x="185602" y="171805"/>
                  </a:lnTo>
                  <a:lnTo>
                    <a:pt x="189467" y="165784"/>
                  </a:lnTo>
                  <a:lnTo>
                    <a:pt x="196595" y="129070"/>
                  </a:lnTo>
                  <a:lnTo>
                    <a:pt x="196595" y="56832"/>
                  </a:lnTo>
                  <a:close/>
                </a:path>
                <a:path w="196850" h="358140">
                  <a:moveTo>
                    <a:pt x="41140" y="56388"/>
                  </a:moveTo>
                  <a:lnTo>
                    <a:pt x="13665" y="56388"/>
                  </a:lnTo>
                  <a:lnTo>
                    <a:pt x="20174" y="60105"/>
                  </a:lnTo>
                  <a:lnTo>
                    <a:pt x="27714" y="64647"/>
                  </a:lnTo>
                  <a:lnTo>
                    <a:pt x="36164" y="70016"/>
                  </a:lnTo>
                  <a:lnTo>
                    <a:pt x="45402" y="76212"/>
                  </a:lnTo>
                  <a:lnTo>
                    <a:pt x="36682" y="94548"/>
                  </a:lnTo>
                  <a:lnTo>
                    <a:pt x="29533" y="113545"/>
                  </a:lnTo>
                  <a:lnTo>
                    <a:pt x="24699" y="132707"/>
                  </a:lnTo>
                  <a:lnTo>
                    <a:pt x="22980" y="150929"/>
                  </a:lnTo>
                  <a:lnTo>
                    <a:pt x="22923" y="158584"/>
                  </a:lnTo>
                  <a:lnTo>
                    <a:pt x="23809" y="165224"/>
                  </a:lnTo>
                  <a:lnTo>
                    <a:pt x="25565" y="171361"/>
                  </a:lnTo>
                  <a:lnTo>
                    <a:pt x="40284" y="171361"/>
                  </a:lnTo>
                  <a:lnTo>
                    <a:pt x="38109" y="165090"/>
                  </a:lnTo>
                  <a:lnTo>
                    <a:pt x="36662" y="152198"/>
                  </a:lnTo>
                  <a:lnTo>
                    <a:pt x="48858" y="101172"/>
                  </a:lnTo>
                  <a:lnTo>
                    <a:pt x="56857" y="84582"/>
                  </a:lnTo>
                  <a:lnTo>
                    <a:pt x="78906" y="84582"/>
                  </a:lnTo>
                  <a:lnTo>
                    <a:pt x="72061" y="78842"/>
                  </a:lnTo>
                  <a:lnTo>
                    <a:pt x="63474" y="72250"/>
                  </a:lnTo>
                  <a:lnTo>
                    <a:pt x="68592" y="63881"/>
                  </a:lnTo>
                  <a:lnTo>
                    <a:pt x="52450" y="63881"/>
                  </a:lnTo>
                  <a:lnTo>
                    <a:pt x="41140" y="56388"/>
                  </a:lnTo>
                  <a:close/>
                </a:path>
                <a:path w="196850" h="358140">
                  <a:moveTo>
                    <a:pt x="114798" y="22466"/>
                  </a:moveTo>
                  <a:lnTo>
                    <a:pt x="97421" y="22466"/>
                  </a:lnTo>
                  <a:lnTo>
                    <a:pt x="103755" y="31628"/>
                  </a:lnTo>
                  <a:lnTo>
                    <a:pt x="111742" y="43556"/>
                  </a:lnTo>
                  <a:lnTo>
                    <a:pt x="120722" y="57715"/>
                  </a:lnTo>
                  <a:lnTo>
                    <a:pt x="130035" y="73571"/>
                  </a:lnTo>
                  <a:lnTo>
                    <a:pt x="121776" y="80019"/>
                  </a:lnTo>
                  <a:lnTo>
                    <a:pt x="113561" y="86837"/>
                  </a:lnTo>
                  <a:lnTo>
                    <a:pt x="105430" y="94068"/>
                  </a:lnTo>
                  <a:lnTo>
                    <a:pt x="97421" y="101752"/>
                  </a:lnTo>
                  <a:lnTo>
                    <a:pt x="117629" y="101752"/>
                  </a:lnTo>
                  <a:lnTo>
                    <a:pt x="121769" y="98010"/>
                  </a:lnTo>
                  <a:lnTo>
                    <a:pt x="129427" y="91568"/>
                  </a:lnTo>
                  <a:lnTo>
                    <a:pt x="137083" y="85458"/>
                  </a:lnTo>
                  <a:lnTo>
                    <a:pt x="152220" y="85458"/>
                  </a:lnTo>
                  <a:lnTo>
                    <a:pt x="148551" y="77965"/>
                  </a:lnTo>
                  <a:lnTo>
                    <a:pt x="158247" y="71380"/>
                  </a:lnTo>
                  <a:lnTo>
                    <a:pt x="167284" y="65579"/>
                  </a:lnTo>
                  <a:lnTo>
                    <a:pt x="167905" y="65201"/>
                  </a:lnTo>
                  <a:lnTo>
                    <a:pt x="141935" y="65201"/>
                  </a:lnTo>
                  <a:lnTo>
                    <a:pt x="128693" y="43167"/>
                  </a:lnTo>
                  <a:lnTo>
                    <a:pt x="116649" y="25057"/>
                  </a:lnTo>
                  <a:lnTo>
                    <a:pt x="114798" y="22466"/>
                  </a:lnTo>
                  <a:close/>
                </a:path>
                <a:path w="196850" h="358140">
                  <a:moveTo>
                    <a:pt x="196595" y="33921"/>
                  </a:moveTo>
                  <a:lnTo>
                    <a:pt x="158183" y="54246"/>
                  </a:lnTo>
                  <a:lnTo>
                    <a:pt x="141935" y="65201"/>
                  </a:lnTo>
                  <a:lnTo>
                    <a:pt x="167905" y="65201"/>
                  </a:lnTo>
                  <a:lnTo>
                    <a:pt x="175330" y="60688"/>
                  </a:lnTo>
                  <a:lnTo>
                    <a:pt x="182054" y="56832"/>
                  </a:lnTo>
                  <a:lnTo>
                    <a:pt x="196595" y="56832"/>
                  </a:lnTo>
                  <a:lnTo>
                    <a:pt x="196595" y="33921"/>
                  </a:lnTo>
                  <a:close/>
                </a:path>
                <a:path w="196850" h="358140">
                  <a:moveTo>
                    <a:pt x="98297" y="0"/>
                  </a:moveTo>
                  <a:lnTo>
                    <a:pt x="66095" y="41983"/>
                  </a:lnTo>
                  <a:lnTo>
                    <a:pt x="52450" y="63881"/>
                  </a:lnTo>
                  <a:lnTo>
                    <a:pt x="68592" y="63881"/>
                  </a:lnTo>
                  <a:lnTo>
                    <a:pt x="73179" y="56388"/>
                  </a:lnTo>
                  <a:lnTo>
                    <a:pt x="82434" y="42562"/>
                  </a:lnTo>
                  <a:lnTo>
                    <a:pt x="90754" y="31046"/>
                  </a:lnTo>
                  <a:lnTo>
                    <a:pt x="97421" y="22466"/>
                  </a:lnTo>
                  <a:lnTo>
                    <a:pt x="114798" y="22466"/>
                  </a:lnTo>
                  <a:lnTo>
                    <a:pt x="107663" y="12480"/>
                  </a:lnTo>
                  <a:lnTo>
                    <a:pt x="98297" y="0"/>
                  </a:lnTo>
                  <a:close/>
                </a:path>
              </a:pathLst>
            </a:custGeom>
            <a:solidFill>
              <a:srgbClr val="93C33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6" y="10242803"/>
              <a:ext cx="80772" cy="14782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6350" y="0"/>
            <a:ext cx="7571740" cy="5622925"/>
            <a:chOff x="-6350" y="0"/>
            <a:chExt cx="7571740" cy="562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9040" cy="560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7559040" cy="5610225"/>
            </a:xfrm>
            <a:custGeom>
              <a:avLst/>
              <a:gdLst/>
              <a:ahLst/>
              <a:cxnLst/>
              <a:rect l="l" t="t" r="r" b="b"/>
              <a:pathLst>
                <a:path w="7559040" h="5610225">
                  <a:moveTo>
                    <a:pt x="0" y="0"/>
                  </a:moveTo>
                  <a:lnTo>
                    <a:pt x="7559040" y="0"/>
                  </a:lnTo>
                  <a:lnTo>
                    <a:pt x="7559040" y="5252211"/>
                  </a:lnTo>
                  <a:lnTo>
                    <a:pt x="7198741" y="5354573"/>
                  </a:lnTo>
                  <a:lnTo>
                    <a:pt x="7150114" y="5366924"/>
                  </a:lnTo>
                  <a:lnTo>
                    <a:pt x="7101372" y="5378981"/>
                  </a:lnTo>
                  <a:lnTo>
                    <a:pt x="7052514" y="5390744"/>
                  </a:lnTo>
                  <a:lnTo>
                    <a:pt x="7003542" y="5402211"/>
                  </a:lnTo>
                  <a:lnTo>
                    <a:pt x="6954457" y="5413381"/>
                  </a:lnTo>
                  <a:lnTo>
                    <a:pt x="6905259" y="5424255"/>
                  </a:lnTo>
                  <a:lnTo>
                    <a:pt x="6855951" y="5434830"/>
                  </a:lnTo>
                  <a:lnTo>
                    <a:pt x="6806532" y="5445105"/>
                  </a:lnTo>
                  <a:lnTo>
                    <a:pt x="6757004" y="5455080"/>
                  </a:lnTo>
                  <a:lnTo>
                    <a:pt x="6707368" y="5464754"/>
                  </a:lnTo>
                  <a:lnTo>
                    <a:pt x="6657624" y="5474125"/>
                  </a:lnTo>
                  <a:lnTo>
                    <a:pt x="6607774" y="5483193"/>
                  </a:lnTo>
                  <a:lnTo>
                    <a:pt x="6557819" y="5491956"/>
                  </a:lnTo>
                  <a:lnTo>
                    <a:pt x="6507759" y="5500414"/>
                  </a:lnTo>
                  <a:lnTo>
                    <a:pt x="6457597" y="5508566"/>
                  </a:lnTo>
                  <a:lnTo>
                    <a:pt x="6407331" y="5516410"/>
                  </a:lnTo>
                  <a:lnTo>
                    <a:pt x="6356965" y="5523946"/>
                  </a:lnTo>
                  <a:lnTo>
                    <a:pt x="6306498" y="5531172"/>
                  </a:lnTo>
                  <a:lnTo>
                    <a:pt x="6255932" y="5538088"/>
                  </a:lnTo>
                  <a:lnTo>
                    <a:pt x="6205267" y="5544693"/>
                  </a:lnTo>
                  <a:lnTo>
                    <a:pt x="6154505" y="5550985"/>
                  </a:lnTo>
                  <a:lnTo>
                    <a:pt x="6103647" y="5556963"/>
                  </a:lnTo>
                  <a:lnTo>
                    <a:pt x="6052693" y="5562627"/>
                  </a:lnTo>
                  <a:lnTo>
                    <a:pt x="6001645" y="5567976"/>
                  </a:lnTo>
                  <a:lnTo>
                    <a:pt x="5950503" y="5573009"/>
                  </a:lnTo>
                  <a:lnTo>
                    <a:pt x="5899269" y="5577723"/>
                  </a:lnTo>
                  <a:lnTo>
                    <a:pt x="5847943" y="5582120"/>
                  </a:lnTo>
                  <a:lnTo>
                    <a:pt x="5796527" y="5586197"/>
                  </a:lnTo>
                  <a:lnTo>
                    <a:pt x="5745021" y="5589954"/>
                  </a:lnTo>
                  <a:lnTo>
                    <a:pt x="5693427" y="5593389"/>
                  </a:lnTo>
                  <a:lnTo>
                    <a:pt x="5641746" y="5596502"/>
                  </a:lnTo>
                  <a:lnTo>
                    <a:pt x="5589978" y="5599291"/>
                  </a:lnTo>
                  <a:lnTo>
                    <a:pt x="5538124" y="5601756"/>
                  </a:lnTo>
                  <a:lnTo>
                    <a:pt x="5486186" y="5603896"/>
                  </a:lnTo>
                  <a:lnTo>
                    <a:pt x="5434164" y="5605709"/>
                  </a:lnTo>
                  <a:lnTo>
                    <a:pt x="5382060" y="5607195"/>
                  </a:lnTo>
                  <a:lnTo>
                    <a:pt x="5329874" y="5608352"/>
                  </a:lnTo>
                  <a:lnTo>
                    <a:pt x="5277607" y="5609180"/>
                  </a:lnTo>
                  <a:lnTo>
                    <a:pt x="5225261" y="5609677"/>
                  </a:lnTo>
                  <a:lnTo>
                    <a:pt x="5172837" y="5609844"/>
                  </a:lnTo>
                  <a:lnTo>
                    <a:pt x="5120410" y="5609677"/>
                  </a:lnTo>
                  <a:lnTo>
                    <a:pt x="5068062" y="5609180"/>
                  </a:lnTo>
                  <a:lnTo>
                    <a:pt x="5015793" y="5608352"/>
                  </a:lnTo>
                  <a:lnTo>
                    <a:pt x="4963606" y="5607195"/>
                  </a:lnTo>
                  <a:lnTo>
                    <a:pt x="4911500" y="5605709"/>
                  </a:lnTo>
                  <a:lnTo>
                    <a:pt x="4859476" y="5603896"/>
                  </a:lnTo>
                  <a:lnTo>
                    <a:pt x="4807537" y="5601757"/>
                  </a:lnTo>
                  <a:lnTo>
                    <a:pt x="4755682" y="5599292"/>
                  </a:lnTo>
                  <a:lnTo>
                    <a:pt x="4703912" y="5596502"/>
                  </a:lnTo>
                  <a:lnTo>
                    <a:pt x="4652229" y="5593389"/>
                  </a:lnTo>
                  <a:lnTo>
                    <a:pt x="4600634" y="5589954"/>
                  </a:lnTo>
                  <a:lnTo>
                    <a:pt x="4549128" y="5586197"/>
                  </a:lnTo>
                  <a:lnTo>
                    <a:pt x="4497711" y="5582120"/>
                  </a:lnTo>
                  <a:lnTo>
                    <a:pt x="4446385" y="5577723"/>
                  </a:lnTo>
                  <a:lnTo>
                    <a:pt x="4395150" y="5573008"/>
                  </a:lnTo>
                  <a:lnTo>
                    <a:pt x="4344008" y="5567975"/>
                  </a:lnTo>
                  <a:lnTo>
                    <a:pt x="4292959" y="5562626"/>
                  </a:lnTo>
                  <a:lnTo>
                    <a:pt x="4242005" y="5556962"/>
                  </a:lnTo>
                  <a:lnTo>
                    <a:pt x="4191147" y="5550982"/>
                  </a:lnTo>
                  <a:lnTo>
                    <a:pt x="4140385" y="5544690"/>
                  </a:lnTo>
                  <a:lnTo>
                    <a:pt x="4089721" y="5538085"/>
                  </a:lnTo>
                  <a:lnTo>
                    <a:pt x="4039156" y="5531168"/>
                  </a:lnTo>
                  <a:lnTo>
                    <a:pt x="3988690" y="5523941"/>
                  </a:lnTo>
                  <a:lnTo>
                    <a:pt x="3938324" y="5516404"/>
                  </a:lnTo>
                  <a:lnTo>
                    <a:pt x="3888060" y="5508559"/>
                  </a:lnTo>
                  <a:lnTo>
                    <a:pt x="3837899" y="5500407"/>
                  </a:lnTo>
                  <a:lnTo>
                    <a:pt x="3787841" y="5491948"/>
                  </a:lnTo>
                  <a:lnTo>
                    <a:pt x="3737887" y="5483183"/>
                  </a:lnTo>
                  <a:lnTo>
                    <a:pt x="3688040" y="5474114"/>
                  </a:lnTo>
                  <a:lnTo>
                    <a:pt x="3638298" y="5464741"/>
                  </a:lnTo>
                  <a:lnTo>
                    <a:pt x="3588664" y="5455065"/>
                  </a:lnTo>
                  <a:lnTo>
                    <a:pt x="3539139" y="5445089"/>
                  </a:lnTo>
                  <a:lnTo>
                    <a:pt x="3489723" y="5434811"/>
                  </a:lnTo>
                  <a:lnTo>
                    <a:pt x="3440418" y="5424234"/>
                  </a:lnTo>
                  <a:lnTo>
                    <a:pt x="3391224" y="5413359"/>
                  </a:lnTo>
                  <a:lnTo>
                    <a:pt x="3342143" y="5402185"/>
                  </a:lnTo>
                  <a:lnTo>
                    <a:pt x="3293175" y="5390716"/>
                  </a:lnTo>
                  <a:lnTo>
                    <a:pt x="3244321" y="5378950"/>
                  </a:lnTo>
                  <a:lnTo>
                    <a:pt x="3195583" y="5366891"/>
                  </a:lnTo>
                  <a:lnTo>
                    <a:pt x="3146961" y="5354537"/>
                  </a:lnTo>
                  <a:lnTo>
                    <a:pt x="3098457" y="5341891"/>
                  </a:lnTo>
                  <a:lnTo>
                    <a:pt x="3050072" y="5328953"/>
                  </a:lnTo>
                  <a:lnTo>
                    <a:pt x="3001805" y="5315725"/>
                  </a:lnTo>
                  <a:lnTo>
                    <a:pt x="2953659" y="5302207"/>
                  </a:lnTo>
                  <a:lnTo>
                    <a:pt x="2905635" y="5288401"/>
                  </a:lnTo>
                  <a:lnTo>
                    <a:pt x="2857733" y="5274307"/>
                  </a:lnTo>
                  <a:lnTo>
                    <a:pt x="2809954" y="5259926"/>
                  </a:lnTo>
                  <a:lnTo>
                    <a:pt x="2762300" y="5245260"/>
                  </a:lnTo>
                  <a:lnTo>
                    <a:pt x="2714771" y="5230309"/>
                  </a:lnTo>
                  <a:lnTo>
                    <a:pt x="2667369" y="5215074"/>
                  </a:lnTo>
                  <a:lnTo>
                    <a:pt x="2620094" y="5199557"/>
                  </a:lnTo>
                  <a:lnTo>
                    <a:pt x="2572947" y="5183758"/>
                  </a:lnTo>
                  <a:lnTo>
                    <a:pt x="2525930" y="5167679"/>
                  </a:lnTo>
                  <a:lnTo>
                    <a:pt x="2479043" y="5151319"/>
                  </a:lnTo>
                  <a:lnTo>
                    <a:pt x="2432287" y="5134682"/>
                  </a:lnTo>
                  <a:lnTo>
                    <a:pt x="2385664" y="5117766"/>
                  </a:lnTo>
                  <a:lnTo>
                    <a:pt x="2339174" y="5100574"/>
                  </a:lnTo>
                  <a:lnTo>
                    <a:pt x="2292818" y="5083106"/>
                  </a:lnTo>
                  <a:lnTo>
                    <a:pt x="2246598" y="5065364"/>
                  </a:lnTo>
                  <a:lnTo>
                    <a:pt x="2200514" y="5047347"/>
                  </a:lnTo>
                  <a:lnTo>
                    <a:pt x="2154567" y="5029058"/>
                  </a:lnTo>
                  <a:lnTo>
                    <a:pt x="2108759" y="5010498"/>
                  </a:lnTo>
                  <a:lnTo>
                    <a:pt x="2063090" y="4991667"/>
                  </a:lnTo>
                  <a:lnTo>
                    <a:pt x="2017561" y="4972566"/>
                  </a:lnTo>
                  <a:lnTo>
                    <a:pt x="1972174" y="4953196"/>
                  </a:lnTo>
                  <a:lnTo>
                    <a:pt x="1926928" y="4933559"/>
                  </a:lnTo>
                  <a:lnTo>
                    <a:pt x="1881827" y="4913654"/>
                  </a:lnTo>
                  <a:lnTo>
                    <a:pt x="1836869" y="4893485"/>
                  </a:lnTo>
                  <a:lnTo>
                    <a:pt x="1792057" y="4873050"/>
                  </a:lnTo>
                  <a:lnTo>
                    <a:pt x="1747390" y="4852352"/>
                  </a:lnTo>
                  <a:lnTo>
                    <a:pt x="1702872" y="4831391"/>
                  </a:lnTo>
                  <a:lnTo>
                    <a:pt x="1658501" y="4810168"/>
                  </a:lnTo>
                  <a:lnTo>
                    <a:pt x="1614280" y="4788684"/>
                  </a:lnTo>
                  <a:lnTo>
                    <a:pt x="1570208" y="4766941"/>
                  </a:lnTo>
                  <a:lnTo>
                    <a:pt x="1526288" y="4744939"/>
                  </a:lnTo>
                  <a:lnTo>
                    <a:pt x="1482521" y="4722679"/>
                  </a:lnTo>
                  <a:lnTo>
                    <a:pt x="1438906" y="4700163"/>
                  </a:lnTo>
                  <a:lnTo>
                    <a:pt x="1395446" y="4677391"/>
                  </a:lnTo>
                  <a:lnTo>
                    <a:pt x="1352141" y="4654363"/>
                  </a:lnTo>
                  <a:lnTo>
                    <a:pt x="1308992" y="4631083"/>
                  </a:lnTo>
                  <a:lnTo>
                    <a:pt x="1266000" y="4607549"/>
                  </a:lnTo>
                  <a:lnTo>
                    <a:pt x="1223167" y="4583764"/>
                  </a:lnTo>
                  <a:lnTo>
                    <a:pt x="1180492" y="4559727"/>
                  </a:lnTo>
                  <a:lnTo>
                    <a:pt x="1137978" y="4535441"/>
                  </a:lnTo>
                  <a:lnTo>
                    <a:pt x="1095625" y="4510907"/>
                  </a:lnTo>
                  <a:lnTo>
                    <a:pt x="1053434" y="4486124"/>
                  </a:lnTo>
                  <a:lnTo>
                    <a:pt x="1011407" y="4461095"/>
                  </a:lnTo>
                  <a:lnTo>
                    <a:pt x="969543" y="4435819"/>
                  </a:lnTo>
                  <a:lnTo>
                    <a:pt x="927845" y="4410299"/>
                  </a:lnTo>
                  <a:lnTo>
                    <a:pt x="886312" y="4384535"/>
                  </a:lnTo>
                  <a:lnTo>
                    <a:pt x="844947" y="4358529"/>
                  </a:lnTo>
                  <a:lnTo>
                    <a:pt x="803750" y="4332280"/>
                  </a:lnTo>
                  <a:lnTo>
                    <a:pt x="762722" y="4305791"/>
                  </a:lnTo>
                  <a:lnTo>
                    <a:pt x="721864" y="4279061"/>
                  </a:lnTo>
                  <a:lnTo>
                    <a:pt x="681178" y="4252093"/>
                  </a:lnTo>
                  <a:lnTo>
                    <a:pt x="640663" y="4224887"/>
                  </a:lnTo>
                  <a:lnTo>
                    <a:pt x="600321" y="4197445"/>
                  </a:lnTo>
                  <a:lnTo>
                    <a:pt x="560154" y="4169766"/>
                  </a:lnTo>
                  <a:lnTo>
                    <a:pt x="520162" y="4141852"/>
                  </a:lnTo>
                  <a:lnTo>
                    <a:pt x="480345" y="4113705"/>
                  </a:lnTo>
                  <a:lnTo>
                    <a:pt x="440706" y="4085325"/>
                  </a:lnTo>
                  <a:lnTo>
                    <a:pt x="401245" y="4056713"/>
                  </a:lnTo>
                  <a:lnTo>
                    <a:pt x="361963" y="4027870"/>
                  </a:lnTo>
                  <a:lnTo>
                    <a:pt x="322860" y="3998797"/>
                  </a:lnTo>
                  <a:lnTo>
                    <a:pt x="283939" y="3969495"/>
                  </a:lnTo>
                  <a:lnTo>
                    <a:pt x="245200" y="3939965"/>
                  </a:lnTo>
                  <a:lnTo>
                    <a:pt x="206644" y="3910208"/>
                  </a:lnTo>
                  <a:lnTo>
                    <a:pt x="168272" y="3880226"/>
                  </a:lnTo>
                  <a:lnTo>
                    <a:pt x="130085" y="3850018"/>
                  </a:lnTo>
                  <a:lnTo>
                    <a:pt x="92084" y="3819587"/>
                  </a:lnTo>
                  <a:lnTo>
                    <a:pt x="54270" y="3788933"/>
                  </a:lnTo>
                  <a:lnTo>
                    <a:pt x="16644" y="3758056"/>
                  </a:lnTo>
                  <a:lnTo>
                    <a:pt x="0" y="37435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52043" y="6254876"/>
            <a:ext cx="34029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35" b="1">
                <a:solidFill>
                  <a:srgbClr val="853693"/>
                </a:solidFill>
                <a:latin typeface="Arial"/>
                <a:cs typeface="Arial"/>
              </a:rPr>
              <a:t>G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15" b="1">
                <a:solidFill>
                  <a:srgbClr val="853693"/>
                </a:solidFill>
                <a:latin typeface="Arial"/>
                <a:cs typeface="Arial"/>
              </a:rPr>
              <a:t>o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ca</a:t>
            </a:r>
            <a:r>
              <a:rPr dirty="0" sz="2800" spc="-95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-70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p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50" b="1">
                <a:solidFill>
                  <a:srgbClr val="853693"/>
                </a:solidFill>
                <a:latin typeface="Arial"/>
                <a:cs typeface="Arial"/>
              </a:rPr>
              <a:t>r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-415" b="1">
                <a:solidFill>
                  <a:srgbClr val="853693"/>
                </a:solidFill>
                <a:latin typeface="Arial"/>
                <a:cs typeface="Arial"/>
              </a:rPr>
              <a:t>“</a:t>
            </a:r>
            <a:r>
              <a:rPr dirty="0" sz="2800" spc="-65" b="1">
                <a:solidFill>
                  <a:srgbClr val="853693"/>
                </a:solidFill>
                <a:latin typeface="Arial"/>
                <a:cs typeface="Arial"/>
              </a:rPr>
              <a:t>i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l</a:t>
            </a:r>
            <a:r>
              <a:rPr dirty="0" sz="2800" spc="-75" b="1">
                <a:solidFill>
                  <a:srgbClr val="853693"/>
                </a:solidFill>
                <a:latin typeface="Arial"/>
                <a:cs typeface="Arial"/>
              </a:rPr>
              <a:t> 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b</a:t>
            </a:r>
            <a:r>
              <a:rPr dirty="0" sz="2800" spc="2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10" b="1">
                <a:solidFill>
                  <a:srgbClr val="853693"/>
                </a:solidFill>
                <a:latin typeface="Arial"/>
                <a:cs typeface="Arial"/>
              </a:rPr>
              <a:t>n</a:t>
            </a:r>
            <a:r>
              <a:rPr dirty="0" sz="2800" b="1">
                <a:solidFill>
                  <a:srgbClr val="853693"/>
                </a:solidFill>
                <a:latin typeface="Arial"/>
                <a:cs typeface="Arial"/>
              </a:rPr>
              <a:t>e</a:t>
            </a:r>
            <a:r>
              <a:rPr dirty="0" sz="2800" spc="-425" b="1">
                <a:solidFill>
                  <a:srgbClr val="853693"/>
                </a:solidFill>
                <a:latin typeface="Arial"/>
                <a:cs typeface="Arial"/>
              </a:rPr>
              <a:t>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8865" y="7350632"/>
            <a:ext cx="3536315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4970" algn="l"/>
                <a:tab pos="3253104" algn="l"/>
              </a:tabLst>
            </a:pPr>
            <a:r>
              <a:rPr dirty="0" sz="1800" spc="-5" b="1">
                <a:solidFill>
                  <a:srgbClr val="853693"/>
                </a:solidFill>
                <a:latin typeface="Calibri"/>
                <a:cs typeface="Calibri"/>
              </a:rPr>
              <a:t>3</a:t>
            </a:r>
            <a:r>
              <a:rPr dirty="0" sz="1800" b="1">
                <a:solidFill>
                  <a:srgbClr val="853693"/>
                </a:solidFill>
                <a:latin typeface="Calibri"/>
                <a:cs typeface="Calibri"/>
              </a:rPr>
              <a:t>4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s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ar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d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el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gio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c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o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101</a:t>
            </a:r>
            <a:endParaRPr sz="1400">
              <a:latin typeface="Calibri"/>
              <a:cs typeface="Calibri"/>
            </a:endParaRPr>
          </a:p>
          <a:p>
            <a:pPr marL="355600" marR="226060" indent="-342900">
              <a:lnSpc>
                <a:spcPts val="1789"/>
              </a:lnSpc>
              <a:spcBef>
                <a:spcPts val="365"/>
              </a:spcBef>
              <a:buClr>
                <a:srgbClr val="853693"/>
              </a:buClr>
              <a:buSzPct val="128571"/>
              <a:buFont typeface="Calibri"/>
              <a:buAutoNum type="arabicPlain" startAt="35"/>
              <a:tabLst>
                <a:tab pos="355600" algn="l"/>
                <a:tab pos="3032125" algn="l"/>
              </a:tabLst>
            </a:pPr>
            <a:r>
              <a:rPr dirty="0" sz="1400" spc="-30">
                <a:solidFill>
                  <a:srgbClr val="5C5C5C"/>
                </a:solidFill>
                <a:latin typeface="Calibri"/>
                <a:cs typeface="Calibri"/>
              </a:rPr>
              <a:t>L’Accademia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di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Leadeship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U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m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n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i</a:t>
            </a:r>
            <a:r>
              <a:rPr dirty="0" sz="1400" spc="-15">
                <a:solidFill>
                  <a:srgbClr val="5C5C5C"/>
                </a:solidFill>
                <a:latin typeface="Calibri"/>
                <a:cs typeface="Calibri"/>
              </a:rPr>
              <a:t>t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aria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…………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…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.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103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ts val="2050"/>
              </a:lnSpc>
              <a:buClr>
                <a:srgbClr val="853693"/>
              </a:buClr>
              <a:buSzPct val="128571"/>
              <a:buFont typeface="Calibri"/>
              <a:buAutoNum type="arabicPlain" startAt="35"/>
              <a:tabLst>
                <a:tab pos="355600" algn="l"/>
                <a:tab pos="3032125" algn="l"/>
              </a:tabLst>
            </a:pP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DOCE@</a:t>
            </a:r>
            <a:r>
              <a:rPr dirty="0" sz="1400" spc="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-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5C5C5C"/>
                </a:solidFill>
                <a:latin typeface="Calibri"/>
                <a:cs typeface="Calibri"/>
              </a:rPr>
              <a:t>Imparare</a:t>
            </a:r>
            <a:r>
              <a:rPr dirty="0" sz="1400" spc="15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giocando</a:t>
            </a:r>
            <a:r>
              <a:rPr dirty="0" sz="1400" spc="10">
                <a:solidFill>
                  <a:srgbClr val="5C5C5C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C5C5C"/>
                </a:solidFill>
                <a:latin typeface="Calibri"/>
                <a:cs typeface="Calibri"/>
              </a:rPr>
              <a:t>……	</a:t>
            </a:r>
            <a:r>
              <a:rPr dirty="0" sz="1400" spc="-5">
                <a:solidFill>
                  <a:srgbClr val="5C5C5C"/>
                </a:solidFill>
                <a:latin typeface="Calibri"/>
                <a:cs typeface="Calibri"/>
              </a:rPr>
              <a:t>105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1553" y="10287406"/>
            <a:ext cx="11430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99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26363" y="2093975"/>
            <a:ext cx="1503680" cy="5423535"/>
            <a:chOff x="626363" y="2093975"/>
            <a:chExt cx="1503680" cy="542353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411" y="4792979"/>
              <a:ext cx="1500377" cy="2724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555" y="2093975"/>
              <a:ext cx="1484630" cy="2708275"/>
            </a:xfrm>
            <a:custGeom>
              <a:avLst/>
              <a:gdLst/>
              <a:ahLst/>
              <a:cxnLst/>
              <a:rect l="l" t="t" r="r" b="b"/>
              <a:pathLst>
                <a:path w="1484630" h="2708275">
                  <a:moveTo>
                    <a:pt x="745490" y="0"/>
                  </a:moveTo>
                  <a:lnTo>
                    <a:pt x="702563" y="49275"/>
                  </a:lnTo>
                  <a:lnTo>
                    <a:pt x="657791" y="104138"/>
                  </a:lnTo>
                  <a:lnTo>
                    <a:pt x="630197" y="139368"/>
                  </a:lnTo>
                  <a:lnTo>
                    <a:pt x="597866" y="182006"/>
                  </a:lnTo>
                  <a:lnTo>
                    <a:pt x="561756" y="231415"/>
                  </a:lnTo>
                  <a:lnTo>
                    <a:pt x="522825" y="286956"/>
                  </a:lnTo>
                  <a:lnTo>
                    <a:pt x="482031" y="347992"/>
                  </a:lnTo>
                  <a:lnTo>
                    <a:pt x="440334" y="413884"/>
                  </a:lnTo>
                  <a:lnTo>
                    <a:pt x="398691" y="483997"/>
                  </a:lnTo>
                  <a:lnTo>
                    <a:pt x="328511" y="436947"/>
                  </a:lnTo>
                  <a:lnTo>
                    <a:pt x="263737" y="395990"/>
                  </a:lnTo>
                  <a:lnTo>
                    <a:pt x="205959" y="361359"/>
                  </a:lnTo>
                  <a:lnTo>
                    <a:pt x="156767" y="333283"/>
                  </a:lnTo>
                  <a:lnTo>
                    <a:pt x="117753" y="311995"/>
                  </a:lnTo>
                  <a:lnTo>
                    <a:pt x="76619" y="290702"/>
                  </a:lnTo>
                  <a:lnTo>
                    <a:pt x="0" y="252983"/>
                  </a:lnTo>
                  <a:lnTo>
                    <a:pt x="0" y="973201"/>
                  </a:lnTo>
                  <a:lnTo>
                    <a:pt x="1573" y="1021657"/>
                  </a:lnTo>
                  <a:lnTo>
                    <a:pt x="6227" y="1069299"/>
                  </a:lnTo>
                  <a:lnTo>
                    <a:pt x="13864" y="1116027"/>
                  </a:lnTo>
                  <a:lnTo>
                    <a:pt x="24385" y="1161745"/>
                  </a:lnTo>
                  <a:lnTo>
                    <a:pt x="37694" y="1206353"/>
                  </a:lnTo>
                  <a:lnTo>
                    <a:pt x="53691" y="1249755"/>
                  </a:lnTo>
                  <a:lnTo>
                    <a:pt x="72278" y="1291851"/>
                  </a:lnTo>
                  <a:lnTo>
                    <a:pt x="93359" y="1332545"/>
                  </a:lnTo>
                  <a:lnTo>
                    <a:pt x="116833" y="1371737"/>
                  </a:lnTo>
                  <a:lnTo>
                    <a:pt x="142604" y="1409330"/>
                  </a:lnTo>
                  <a:lnTo>
                    <a:pt x="170574" y="1445226"/>
                  </a:lnTo>
                  <a:lnTo>
                    <a:pt x="200644" y="1479327"/>
                  </a:lnTo>
                  <a:lnTo>
                    <a:pt x="232716" y="1511535"/>
                  </a:lnTo>
                  <a:lnTo>
                    <a:pt x="266692" y="1541752"/>
                  </a:lnTo>
                  <a:lnTo>
                    <a:pt x="302474" y="1569880"/>
                  </a:lnTo>
                  <a:lnTo>
                    <a:pt x="339964" y="1595820"/>
                  </a:lnTo>
                  <a:lnTo>
                    <a:pt x="379065" y="1619476"/>
                  </a:lnTo>
                  <a:lnTo>
                    <a:pt x="419677" y="1640748"/>
                  </a:lnTo>
                  <a:lnTo>
                    <a:pt x="461703" y="1659539"/>
                  </a:lnTo>
                  <a:lnTo>
                    <a:pt x="505045" y="1675752"/>
                  </a:lnTo>
                  <a:lnTo>
                    <a:pt x="549605" y="1689287"/>
                  </a:lnTo>
                  <a:lnTo>
                    <a:pt x="595284" y="1700046"/>
                  </a:lnTo>
                  <a:lnTo>
                    <a:pt x="641985" y="1707933"/>
                  </a:lnTo>
                  <a:lnTo>
                    <a:pt x="689610" y="1712849"/>
                  </a:lnTo>
                  <a:lnTo>
                    <a:pt x="689610" y="2708147"/>
                  </a:lnTo>
                  <a:lnTo>
                    <a:pt x="794766" y="2708147"/>
                  </a:lnTo>
                  <a:lnTo>
                    <a:pt x="794766" y="1712849"/>
                  </a:lnTo>
                  <a:lnTo>
                    <a:pt x="842390" y="1707939"/>
                  </a:lnTo>
                  <a:lnTo>
                    <a:pt x="889091" y="1700071"/>
                  </a:lnTo>
                  <a:lnTo>
                    <a:pt x="934770" y="1689339"/>
                  </a:lnTo>
                  <a:lnTo>
                    <a:pt x="979330" y="1675840"/>
                  </a:lnTo>
                  <a:lnTo>
                    <a:pt x="1022672" y="1659670"/>
                  </a:lnTo>
                  <a:lnTo>
                    <a:pt x="1064698" y="1640927"/>
                  </a:lnTo>
                  <a:lnTo>
                    <a:pt x="1105310" y="1619705"/>
                  </a:lnTo>
                  <a:lnTo>
                    <a:pt x="1144411" y="1596103"/>
                  </a:lnTo>
                  <a:lnTo>
                    <a:pt x="1181901" y="1570215"/>
                  </a:lnTo>
                  <a:lnTo>
                    <a:pt x="1217683" y="1542138"/>
                  </a:lnTo>
                  <a:lnTo>
                    <a:pt x="1251659" y="1511969"/>
                  </a:lnTo>
                  <a:lnTo>
                    <a:pt x="1283731" y="1479803"/>
                  </a:lnTo>
                  <a:lnTo>
                    <a:pt x="1313801" y="1445739"/>
                  </a:lnTo>
                  <a:lnTo>
                    <a:pt x="1341771" y="1409870"/>
                  </a:lnTo>
                  <a:lnTo>
                    <a:pt x="1367542" y="1372295"/>
                  </a:lnTo>
                  <a:lnTo>
                    <a:pt x="1391016" y="1333109"/>
                  </a:lnTo>
                  <a:lnTo>
                    <a:pt x="1412097" y="1292409"/>
                  </a:lnTo>
                  <a:lnTo>
                    <a:pt x="1430684" y="1250291"/>
                  </a:lnTo>
                  <a:lnTo>
                    <a:pt x="1446681" y="1206851"/>
                  </a:lnTo>
                  <a:lnTo>
                    <a:pt x="1459990" y="1162186"/>
                  </a:lnTo>
                  <a:lnTo>
                    <a:pt x="1470511" y="1116392"/>
                  </a:lnTo>
                  <a:lnTo>
                    <a:pt x="1478148" y="1069566"/>
                  </a:lnTo>
                  <a:lnTo>
                    <a:pt x="1482802" y="1021803"/>
                  </a:lnTo>
                  <a:lnTo>
                    <a:pt x="1484376" y="973201"/>
                  </a:lnTo>
                  <a:lnTo>
                    <a:pt x="1484376" y="252983"/>
                  </a:lnTo>
                  <a:lnTo>
                    <a:pt x="1407795" y="290702"/>
                  </a:lnTo>
                  <a:lnTo>
                    <a:pt x="1373522" y="308439"/>
                  </a:lnTo>
                  <a:lnTo>
                    <a:pt x="1300305" y="349059"/>
                  </a:lnTo>
                  <a:lnTo>
                    <a:pt x="1251983" y="377497"/>
                  </a:lnTo>
                  <a:lnTo>
                    <a:pt x="1197393" y="411110"/>
                  </a:lnTo>
                  <a:lnTo>
                    <a:pt x="1137693" y="449719"/>
                  </a:lnTo>
                  <a:lnTo>
                    <a:pt x="1074039" y="493140"/>
                  </a:lnTo>
                  <a:lnTo>
                    <a:pt x="1033372" y="423804"/>
                  </a:lnTo>
                  <a:lnTo>
                    <a:pt x="993022" y="358035"/>
                  </a:lnTo>
                  <a:lnTo>
                    <a:pt x="953843" y="296597"/>
                  </a:lnTo>
                  <a:lnTo>
                    <a:pt x="916693" y="240254"/>
                  </a:lnTo>
                  <a:lnTo>
                    <a:pt x="882427" y="189769"/>
                  </a:lnTo>
                  <a:lnTo>
                    <a:pt x="851903" y="145906"/>
                  </a:lnTo>
                  <a:lnTo>
                    <a:pt x="825977" y="109429"/>
                  </a:lnTo>
                  <a:lnTo>
                    <a:pt x="784352" y="51942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63" y="4792979"/>
              <a:ext cx="628649" cy="1130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5507" y="3688079"/>
              <a:ext cx="612775" cy="1114425"/>
            </a:xfrm>
            <a:custGeom>
              <a:avLst/>
              <a:gdLst/>
              <a:ahLst/>
              <a:cxnLst/>
              <a:rect l="l" t="t" r="r" b="b"/>
              <a:pathLst>
                <a:path w="612775" h="1114425">
                  <a:moveTo>
                    <a:pt x="0" y="0"/>
                  </a:moveTo>
                  <a:lnTo>
                    <a:pt x="0" y="653668"/>
                  </a:lnTo>
                  <a:lnTo>
                    <a:pt x="1892" y="707156"/>
                  </a:lnTo>
                  <a:lnTo>
                    <a:pt x="7580" y="757650"/>
                  </a:lnTo>
                  <a:lnTo>
                    <a:pt x="17079" y="805071"/>
                  </a:lnTo>
                  <a:lnTo>
                    <a:pt x="30403" y="849344"/>
                  </a:lnTo>
                  <a:lnTo>
                    <a:pt x="47569" y="890390"/>
                  </a:lnTo>
                  <a:lnTo>
                    <a:pt x="68590" y="928131"/>
                  </a:lnTo>
                  <a:lnTo>
                    <a:pt x="93483" y="962492"/>
                  </a:lnTo>
                  <a:lnTo>
                    <a:pt x="122262" y="993393"/>
                  </a:lnTo>
                  <a:lnTo>
                    <a:pt x="166255" y="1029498"/>
                  </a:lnTo>
                  <a:lnTo>
                    <a:pt x="213463" y="1057679"/>
                  </a:lnTo>
                  <a:lnTo>
                    <a:pt x="262591" y="1078895"/>
                  </a:lnTo>
                  <a:lnTo>
                    <a:pt x="312343" y="1094104"/>
                  </a:lnTo>
                  <a:lnTo>
                    <a:pt x="361424" y="1104265"/>
                  </a:lnTo>
                  <a:lnTo>
                    <a:pt x="408537" y="1110337"/>
                  </a:lnTo>
                  <a:lnTo>
                    <a:pt x="452388" y="1113277"/>
                  </a:lnTo>
                  <a:lnTo>
                    <a:pt x="491680" y="1114043"/>
                  </a:lnTo>
                  <a:lnTo>
                    <a:pt x="515253" y="1113885"/>
                  </a:lnTo>
                  <a:lnTo>
                    <a:pt x="525882" y="1113508"/>
                  </a:lnTo>
                  <a:lnTo>
                    <a:pt x="535901" y="1112774"/>
                  </a:lnTo>
                  <a:lnTo>
                    <a:pt x="612648" y="1112774"/>
                  </a:lnTo>
                  <a:lnTo>
                    <a:pt x="612648" y="800226"/>
                  </a:lnTo>
                  <a:lnTo>
                    <a:pt x="609872" y="742175"/>
                  </a:lnTo>
                  <a:lnTo>
                    <a:pt x="601862" y="686410"/>
                  </a:lnTo>
                  <a:lnTo>
                    <a:pt x="589089" y="632930"/>
                  </a:lnTo>
                  <a:lnTo>
                    <a:pt x="572025" y="581735"/>
                  </a:lnTo>
                  <a:lnTo>
                    <a:pt x="551142" y="532821"/>
                  </a:lnTo>
                  <a:lnTo>
                    <a:pt x="526913" y="486188"/>
                  </a:lnTo>
                  <a:lnTo>
                    <a:pt x="499810" y="441835"/>
                  </a:lnTo>
                  <a:lnTo>
                    <a:pt x="470305" y="399760"/>
                  </a:lnTo>
                  <a:lnTo>
                    <a:pt x="438870" y="359961"/>
                  </a:lnTo>
                  <a:lnTo>
                    <a:pt x="405977" y="322438"/>
                  </a:lnTo>
                  <a:lnTo>
                    <a:pt x="372099" y="287188"/>
                  </a:lnTo>
                  <a:lnTo>
                    <a:pt x="337708" y="254210"/>
                  </a:lnTo>
                  <a:lnTo>
                    <a:pt x="303275" y="223503"/>
                  </a:lnTo>
                  <a:lnTo>
                    <a:pt x="269274" y="195066"/>
                  </a:lnTo>
                  <a:lnTo>
                    <a:pt x="236176" y="168896"/>
                  </a:lnTo>
                  <a:lnTo>
                    <a:pt x="204454" y="144993"/>
                  </a:lnTo>
                  <a:lnTo>
                    <a:pt x="147025" y="103980"/>
                  </a:lnTo>
                  <a:lnTo>
                    <a:pt x="122262" y="86868"/>
                  </a:lnTo>
                  <a:lnTo>
                    <a:pt x="111800" y="79515"/>
                  </a:lnTo>
                  <a:lnTo>
                    <a:pt x="92819" y="6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0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60856" y="2347722"/>
            <a:ext cx="1064895" cy="1254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50" spc="5" b="1">
                <a:solidFill>
                  <a:srgbClr val="FFFFFF"/>
                </a:solidFill>
                <a:latin typeface="Calibri"/>
                <a:cs typeface="Calibri"/>
              </a:rPr>
              <a:t>08</a:t>
            </a:r>
            <a:endParaRPr sz="805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45635" y="1930907"/>
            <a:ext cx="3613404" cy="42870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Gillian Keane</dc:creator>
  <dc:title>PowerPoint Presentation</dc:title>
  <dcterms:created xsi:type="dcterms:W3CDTF">2023-02-10T11:59:41Z</dcterms:created>
  <dcterms:modified xsi:type="dcterms:W3CDTF">2023-02-10T11:59:41Z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2023-02-10T00:00:00Z</vt:filetime>
  </property>
</Properties>
</file>